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6.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7.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8.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theme/theme1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93" r:id="rId1"/>
    <p:sldMasterId id="2147483852" r:id="rId2"/>
    <p:sldMasterId id="2147483951" r:id="rId3"/>
    <p:sldMasterId id="2147483931" r:id="rId4"/>
    <p:sldMasterId id="2147483971" r:id="rId5"/>
    <p:sldMasterId id="2147483849" r:id="rId6"/>
    <p:sldMasterId id="2147483939" r:id="rId7"/>
    <p:sldMasterId id="2147483980" r:id="rId8"/>
    <p:sldMasterId id="2147483914" r:id="rId9"/>
  </p:sldMasterIdLst>
  <p:notesMasterIdLst>
    <p:notesMasterId r:id="rId41"/>
  </p:notesMasterIdLst>
  <p:handoutMasterIdLst>
    <p:handoutMasterId r:id="rId42"/>
  </p:handoutMasterIdLst>
  <p:sldIdLst>
    <p:sldId id="256" r:id="rId10"/>
    <p:sldId id="258" r:id="rId11"/>
    <p:sldId id="864" r:id="rId12"/>
    <p:sldId id="758" r:id="rId13"/>
    <p:sldId id="884" r:id="rId14"/>
    <p:sldId id="844" r:id="rId15"/>
    <p:sldId id="863" r:id="rId16"/>
    <p:sldId id="326" r:id="rId17"/>
    <p:sldId id="328" r:id="rId18"/>
    <p:sldId id="329" r:id="rId19"/>
    <p:sldId id="342" r:id="rId20"/>
    <p:sldId id="341" r:id="rId21"/>
    <p:sldId id="343" r:id="rId22"/>
    <p:sldId id="344" r:id="rId23"/>
    <p:sldId id="886" r:id="rId24"/>
    <p:sldId id="876" r:id="rId25"/>
    <p:sldId id="877" r:id="rId26"/>
    <p:sldId id="878" r:id="rId27"/>
    <p:sldId id="887" r:id="rId28"/>
    <p:sldId id="847" r:id="rId29"/>
    <p:sldId id="902" r:id="rId30"/>
    <p:sldId id="888" r:id="rId31"/>
    <p:sldId id="752" r:id="rId32"/>
    <p:sldId id="862" r:id="rId33"/>
    <p:sldId id="885" r:id="rId34"/>
    <p:sldId id="846" r:id="rId35"/>
    <p:sldId id="841" r:id="rId36"/>
    <p:sldId id="819" r:id="rId37"/>
    <p:sldId id="805" r:id="rId38"/>
    <p:sldId id="824" r:id="rId39"/>
    <p:sldId id="831" r:id="rId40"/>
  </p:sldIdLst>
  <p:sldSz cx="12192000" cy="6858000"/>
  <p:notesSz cx="6858000" cy="9144000"/>
  <p:defaultTextStyle>
    <a:defPPr>
      <a:defRPr lang="en-US"/>
    </a:defPPr>
    <a:lvl1pPr marL="0" algn="l" defTabSz="609494" rtl="0" eaLnBrk="1" latinLnBrk="0" hangingPunct="1">
      <a:defRPr sz="2400" kern="1200">
        <a:solidFill>
          <a:schemeClr val="tx1"/>
        </a:solidFill>
        <a:latin typeface="+mn-lt"/>
        <a:ea typeface="+mn-ea"/>
        <a:cs typeface="+mn-cs"/>
      </a:defRPr>
    </a:lvl1pPr>
    <a:lvl2pPr marL="609494" algn="l" defTabSz="609494" rtl="0" eaLnBrk="1" latinLnBrk="0" hangingPunct="1">
      <a:defRPr sz="2400" kern="1200">
        <a:solidFill>
          <a:schemeClr val="tx1"/>
        </a:solidFill>
        <a:latin typeface="+mn-lt"/>
        <a:ea typeface="+mn-ea"/>
        <a:cs typeface="+mn-cs"/>
      </a:defRPr>
    </a:lvl2pPr>
    <a:lvl3pPr marL="1218987" algn="l" defTabSz="609494" rtl="0" eaLnBrk="1" latinLnBrk="0" hangingPunct="1">
      <a:defRPr sz="2400" kern="1200">
        <a:solidFill>
          <a:schemeClr val="tx1"/>
        </a:solidFill>
        <a:latin typeface="+mn-lt"/>
        <a:ea typeface="+mn-ea"/>
        <a:cs typeface="+mn-cs"/>
      </a:defRPr>
    </a:lvl3pPr>
    <a:lvl4pPr marL="1828480" algn="l" defTabSz="609494" rtl="0" eaLnBrk="1" latinLnBrk="0" hangingPunct="1">
      <a:defRPr sz="2400" kern="1200">
        <a:solidFill>
          <a:schemeClr val="tx1"/>
        </a:solidFill>
        <a:latin typeface="+mn-lt"/>
        <a:ea typeface="+mn-ea"/>
        <a:cs typeface="+mn-cs"/>
      </a:defRPr>
    </a:lvl4pPr>
    <a:lvl5pPr marL="2437973" algn="l" defTabSz="609494" rtl="0" eaLnBrk="1" latinLnBrk="0" hangingPunct="1">
      <a:defRPr sz="2400" kern="1200">
        <a:solidFill>
          <a:schemeClr val="tx1"/>
        </a:solidFill>
        <a:latin typeface="+mn-lt"/>
        <a:ea typeface="+mn-ea"/>
        <a:cs typeface="+mn-cs"/>
      </a:defRPr>
    </a:lvl5pPr>
    <a:lvl6pPr marL="3047467" algn="l" defTabSz="609494" rtl="0" eaLnBrk="1" latinLnBrk="0" hangingPunct="1">
      <a:defRPr sz="2400" kern="1200">
        <a:solidFill>
          <a:schemeClr val="tx1"/>
        </a:solidFill>
        <a:latin typeface="+mn-lt"/>
        <a:ea typeface="+mn-ea"/>
        <a:cs typeface="+mn-cs"/>
      </a:defRPr>
    </a:lvl6pPr>
    <a:lvl7pPr marL="3656960" algn="l" defTabSz="609494" rtl="0" eaLnBrk="1" latinLnBrk="0" hangingPunct="1">
      <a:defRPr sz="2400" kern="1200">
        <a:solidFill>
          <a:schemeClr val="tx1"/>
        </a:solidFill>
        <a:latin typeface="+mn-lt"/>
        <a:ea typeface="+mn-ea"/>
        <a:cs typeface="+mn-cs"/>
      </a:defRPr>
    </a:lvl7pPr>
    <a:lvl8pPr marL="4266453" algn="l" defTabSz="609494" rtl="0" eaLnBrk="1" latinLnBrk="0" hangingPunct="1">
      <a:defRPr sz="2400" kern="1200">
        <a:solidFill>
          <a:schemeClr val="tx1"/>
        </a:solidFill>
        <a:latin typeface="+mn-lt"/>
        <a:ea typeface="+mn-ea"/>
        <a:cs typeface="+mn-cs"/>
      </a:defRPr>
    </a:lvl8pPr>
    <a:lvl9pPr marL="4875947" algn="l" defTabSz="609494"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ol Kelly" initials="CK" lastIdx="1" clrIdx="0"/>
  <p:cmAuthor id="2" name="Nicholas M. Putman" initials="NMP" lastIdx="1" clrIdx="1">
    <p:extLst>
      <p:ext uri="{19B8F6BF-5375-455C-9EA6-DF929625EA0E}">
        <p15:presenceInfo xmlns:p15="http://schemas.microsoft.com/office/powerpoint/2012/main" userId="S::NMPutman@rockwellautomation.com::753ff705df89bd0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153F"/>
    <a:srgbClr val="00457C"/>
    <a:srgbClr val="A4A4A6"/>
    <a:srgbClr val="404040"/>
    <a:srgbClr val="00A3DB"/>
    <a:srgbClr val="70BF52"/>
    <a:srgbClr val="368791"/>
    <a:srgbClr val="72983D"/>
    <a:srgbClr val="B9AF9B"/>
    <a:srgbClr val="8799A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88BE9E5-F457-4252-BEF5-D64FEA6F22DB}" v="20" dt="2020-02-13T20:08:56.2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43" autoAdjust="0"/>
    <p:restoredTop sz="94793"/>
  </p:normalViewPr>
  <p:slideViewPr>
    <p:cSldViewPr snapToGrid="0">
      <p:cViewPr varScale="1">
        <p:scale>
          <a:sx n="112" d="100"/>
          <a:sy n="112" d="100"/>
        </p:scale>
        <p:origin x="84" y="96"/>
      </p:cViewPr>
      <p:guideLst/>
    </p:cSldViewPr>
  </p:slideViewPr>
  <p:notesTextViewPr>
    <p:cViewPr>
      <p:scale>
        <a:sx n="1" d="1"/>
        <a:sy n="1" d="1"/>
      </p:scale>
      <p:origin x="0" y="0"/>
    </p:cViewPr>
  </p:notesTextViewPr>
  <p:sorterViewPr>
    <p:cViewPr>
      <p:scale>
        <a:sx n="42" d="100"/>
        <a:sy n="42"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handoutMaster" Target="handoutMasters/handoutMaster1.xml"/><Relationship Id="rId47" Type="http://schemas.openxmlformats.org/officeDocument/2006/relationships/tableStyles" Target="tableStyles.xml"/><Relationship Id="rId50" Type="http://schemas.openxmlformats.org/officeDocument/2006/relationships/customXml" Target="../customXml/item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microsoft.com/office/2015/10/relationships/revisionInfo" Target="revisionInfo.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presProps" Target="presProps.xml"/><Relationship Id="rId52" Type="http://schemas.openxmlformats.org/officeDocument/2006/relationships/customXml" Target="../customXml/item3.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commentAuthors" Target="commentAuthors.xml"/><Relationship Id="rId48" Type="http://schemas.microsoft.com/office/2016/11/relationships/changesInfo" Target="changesInfos/changesInfo1.xml"/><Relationship Id="rId8" Type="http://schemas.openxmlformats.org/officeDocument/2006/relationships/slideMaster" Target="slideMasters/slideMaster8.xml"/><Relationship Id="rId51" Type="http://schemas.openxmlformats.org/officeDocument/2006/relationships/customXml" Target="../customXml/item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theme" Target="theme/theme1.xml"/><Relationship Id="rId20" Type="http://schemas.openxmlformats.org/officeDocument/2006/relationships/slide" Target="slides/slide11.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holas M. Putman" userId="753ff705df89bd06" providerId="OrgId" clId="{288BE9E5-F457-4252-BEF5-D64FEA6F22DB}"/>
    <pc:docChg chg="custSel addSld delSld modSld sldOrd">
      <pc:chgData name="Nicholas M. Putman" userId="753ff705df89bd06" providerId="OrgId" clId="{288BE9E5-F457-4252-BEF5-D64FEA6F22DB}" dt="2020-02-13T20:09:30.667" v="338" actId="14100"/>
      <pc:docMkLst>
        <pc:docMk/>
      </pc:docMkLst>
      <pc:sldChg chg="modSp">
        <pc:chgData name="Nicholas M. Putman" userId="753ff705df89bd06" providerId="OrgId" clId="{288BE9E5-F457-4252-BEF5-D64FEA6F22DB}" dt="2020-02-13T19:45:18.542" v="192" actId="20577"/>
        <pc:sldMkLst>
          <pc:docMk/>
          <pc:sldMk cId="1561145616" sldId="256"/>
        </pc:sldMkLst>
        <pc:spChg chg="mod">
          <ac:chgData name="Nicholas M. Putman" userId="753ff705df89bd06" providerId="OrgId" clId="{288BE9E5-F457-4252-BEF5-D64FEA6F22DB}" dt="2020-02-13T19:45:18.542" v="192" actId="20577"/>
          <ac:spMkLst>
            <pc:docMk/>
            <pc:sldMk cId="1561145616" sldId="256"/>
            <ac:spMk id="2" creationId="{5A5E3448-9872-2042-BF8F-6A1EE25ECD06}"/>
          </ac:spMkLst>
        </pc:spChg>
      </pc:sldChg>
      <pc:sldChg chg="modSp">
        <pc:chgData name="Nicholas M. Putman" userId="753ff705df89bd06" providerId="OrgId" clId="{288BE9E5-F457-4252-BEF5-D64FEA6F22DB}" dt="2020-02-13T20:01:19.442" v="258" actId="20577"/>
        <pc:sldMkLst>
          <pc:docMk/>
          <pc:sldMk cId="2135961307" sldId="258"/>
        </pc:sldMkLst>
        <pc:spChg chg="mod">
          <ac:chgData name="Nicholas M. Putman" userId="753ff705df89bd06" providerId="OrgId" clId="{288BE9E5-F457-4252-BEF5-D64FEA6F22DB}" dt="2020-01-24T13:58:55.735" v="168" actId="20577"/>
          <ac:spMkLst>
            <pc:docMk/>
            <pc:sldMk cId="2135961307" sldId="258"/>
            <ac:spMk id="2" creationId="{83792A76-F562-4E49-AFB1-BC904284A3C9}"/>
          </ac:spMkLst>
        </pc:spChg>
        <pc:spChg chg="mod">
          <ac:chgData name="Nicholas M. Putman" userId="753ff705df89bd06" providerId="OrgId" clId="{288BE9E5-F457-4252-BEF5-D64FEA6F22DB}" dt="2020-01-24T13:57:09.841" v="61" actId="20577"/>
          <ac:spMkLst>
            <pc:docMk/>
            <pc:sldMk cId="2135961307" sldId="258"/>
            <ac:spMk id="3" creationId="{B8C1D5A5-D914-B84B-9886-CF8A99E2DF99}"/>
          </ac:spMkLst>
        </pc:spChg>
        <pc:spChg chg="mod">
          <ac:chgData name="Nicholas M. Putman" userId="753ff705df89bd06" providerId="OrgId" clId="{288BE9E5-F457-4252-BEF5-D64FEA6F22DB}" dt="2020-02-13T20:01:19.442" v="258" actId="20577"/>
          <ac:spMkLst>
            <pc:docMk/>
            <pc:sldMk cId="2135961307" sldId="258"/>
            <ac:spMk id="4" creationId="{2F277355-632E-9F4E-9A38-F98107DA5095}"/>
          </ac:spMkLst>
        </pc:spChg>
      </pc:sldChg>
      <pc:sldChg chg="del">
        <pc:chgData name="Nicholas M. Putman" userId="753ff705df89bd06" providerId="OrgId" clId="{288BE9E5-F457-4252-BEF5-D64FEA6F22DB}" dt="2020-01-24T13:59:27.684" v="172" actId="47"/>
        <pc:sldMkLst>
          <pc:docMk/>
          <pc:sldMk cId="107968650" sldId="290"/>
        </pc:sldMkLst>
      </pc:sldChg>
      <pc:sldChg chg="add">
        <pc:chgData name="Nicholas M. Putman" userId="753ff705df89bd06" providerId="OrgId" clId="{288BE9E5-F457-4252-BEF5-D64FEA6F22DB}" dt="2020-01-24T13:57:27.398" v="63"/>
        <pc:sldMkLst>
          <pc:docMk/>
          <pc:sldMk cId="2113629952" sldId="326"/>
        </pc:sldMkLst>
      </pc:sldChg>
      <pc:sldChg chg="add">
        <pc:chgData name="Nicholas M. Putman" userId="753ff705df89bd06" providerId="OrgId" clId="{288BE9E5-F457-4252-BEF5-D64FEA6F22DB}" dt="2020-01-24T13:57:27.398" v="63"/>
        <pc:sldMkLst>
          <pc:docMk/>
          <pc:sldMk cId="957293110" sldId="328"/>
        </pc:sldMkLst>
      </pc:sldChg>
      <pc:sldChg chg="add">
        <pc:chgData name="Nicholas M. Putman" userId="753ff705df89bd06" providerId="OrgId" clId="{288BE9E5-F457-4252-BEF5-D64FEA6F22DB}" dt="2020-01-24T13:57:27.398" v="63"/>
        <pc:sldMkLst>
          <pc:docMk/>
          <pc:sldMk cId="1076112465" sldId="329"/>
        </pc:sldMkLst>
      </pc:sldChg>
      <pc:sldChg chg="add">
        <pc:chgData name="Nicholas M. Putman" userId="753ff705df89bd06" providerId="OrgId" clId="{288BE9E5-F457-4252-BEF5-D64FEA6F22DB}" dt="2020-01-24T13:57:27.398" v="63"/>
        <pc:sldMkLst>
          <pc:docMk/>
          <pc:sldMk cId="1910417330" sldId="341"/>
        </pc:sldMkLst>
      </pc:sldChg>
      <pc:sldChg chg="add">
        <pc:chgData name="Nicholas M. Putman" userId="753ff705df89bd06" providerId="OrgId" clId="{288BE9E5-F457-4252-BEF5-D64FEA6F22DB}" dt="2020-01-24T13:57:27.398" v="63"/>
        <pc:sldMkLst>
          <pc:docMk/>
          <pc:sldMk cId="2211301699" sldId="342"/>
        </pc:sldMkLst>
      </pc:sldChg>
      <pc:sldChg chg="add">
        <pc:chgData name="Nicholas M. Putman" userId="753ff705df89bd06" providerId="OrgId" clId="{288BE9E5-F457-4252-BEF5-D64FEA6F22DB}" dt="2020-01-24T13:57:27.398" v="63"/>
        <pc:sldMkLst>
          <pc:docMk/>
          <pc:sldMk cId="51851883" sldId="343"/>
        </pc:sldMkLst>
      </pc:sldChg>
      <pc:sldChg chg="add">
        <pc:chgData name="Nicholas M. Putman" userId="753ff705df89bd06" providerId="OrgId" clId="{288BE9E5-F457-4252-BEF5-D64FEA6F22DB}" dt="2020-01-24T13:57:27.398" v="63"/>
        <pc:sldMkLst>
          <pc:docMk/>
          <pc:sldMk cId="672360976" sldId="344"/>
        </pc:sldMkLst>
      </pc:sldChg>
      <pc:sldChg chg="del">
        <pc:chgData name="Nicholas M. Putman" userId="753ff705df89bd06" providerId="OrgId" clId="{288BE9E5-F457-4252-BEF5-D64FEA6F22DB}" dt="2020-01-24T13:59:27.684" v="172" actId="47"/>
        <pc:sldMkLst>
          <pc:docMk/>
          <pc:sldMk cId="2819240906" sldId="364"/>
        </pc:sldMkLst>
      </pc:sldChg>
      <pc:sldChg chg="del">
        <pc:chgData name="Nicholas M. Putman" userId="753ff705df89bd06" providerId="OrgId" clId="{288BE9E5-F457-4252-BEF5-D64FEA6F22DB}" dt="2020-01-24T13:59:27.684" v="172" actId="47"/>
        <pc:sldMkLst>
          <pc:docMk/>
          <pc:sldMk cId="3479789611" sldId="751"/>
        </pc:sldMkLst>
      </pc:sldChg>
      <pc:sldChg chg="ord">
        <pc:chgData name="Nicholas M. Putman" userId="753ff705df89bd06" providerId="OrgId" clId="{288BE9E5-F457-4252-BEF5-D64FEA6F22DB}" dt="2020-02-13T20:02:39.812" v="330"/>
        <pc:sldMkLst>
          <pc:docMk/>
          <pc:sldMk cId="1706169716" sldId="752"/>
        </pc:sldMkLst>
      </pc:sldChg>
      <pc:sldChg chg="del">
        <pc:chgData name="Nicholas M. Putman" userId="753ff705df89bd06" providerId="OrgId" clId="{288BE9E5-F457-4252-BEF5-D64FEA6F22DB}" dt="2020-01-24T13:59:01.929" v="169" actId="47"/>
        <pc:sldMkLst>
          <pc:docMk/>
          <pc:sldMk cId="403301697" sldId="754"/>
        </pc:sldMkLst>
      </pc:sldChg>
      <pc:sldChg chg="del">
        <pc:chgData name="Nicholas M. Putman" userId="753ff705df89bd06" providerId="OrgId" clId="{288BE9E5-F457-4252-BEF5-D64FEA6F22DB}" dt="2020-01-24T13:59:11.227" v="170" actId="2696"/>
        <pc:sldMkLst>
          <pc:docMk/>
          <pc:sldMk cId="1089824468" sldId="758"/>
        </pc:sldMkLst>
      </pc:sldChg>
      <pc:sldChg chg="add">
        <pc:chgData name="Nicholas M. Putman" userId="753ff705df89bd06" providerId="OrgId" clId="{288BE9E5-F457-4252-BEF5-D64FEA6F22DB}" dt="2020-01-24T13:59:14.011" v="171"/>
        <pc:sldMkLst>
          <pc:docMk/>
          <pc:sldMk cId="3914922582" sldId="758"/>
        </pc:sldMkLst>
      </pc:sldChg>
      <pc:sldChg chg="modSp add">
        <pc:chgData name="Nicholas M. Putman" userId="753ff705df89bd06" providerId="OrgId" clId="{288BE9E5-F457-4252-BEF5-D64FEA6F22DB}" dt="2020-02-13T20:09:30.667" v="338" actId="14100"/>
        <pc:sldMkLst>
          <pc:docMk/>
          <pc:sldMk cId="3288220836" sldId="805"/>
        </pc:sldMkLst>
        <pc:graphicFrameChg chg="modGraphic">
          <ac:chgData name="Nicholas M. Putman" userId="753ff705df89bd06" providerId="OrgId" clId="{288BE9E5-F457-4252-BEF5-D64FEA6F22DB}" dt="2020-02-13T20:09:30.667" v="338" actId="14100"/>
          <ac:graphicFrameMkLst>
            <pc:docMk/>
            <pc:sldMk cId="3288220836" sldId="805"/>
            <ac:graphicFrameMk id="9" creationId="{00000000-0000-0000-0000-000000000000}"/>
          </ac:graphicFrameMkLst>
        </pc:graphicFrameChg>
      </pc:sldChg>
      <pc:sldChg chg="delSp modSp add">
        <pc:chgData name="Nicholas M. Putman" userId="753ff705df89bd06" providerId="OrgId" clId="{288BE9E5-F457-4252-BEF5-D64FEA6F22DB}" dt="2020-02-13T20:09:06.074" v="336" actId="20577"/>
        <pc:sldMkLst>
          <pc:docMk/>
          <pc:sldMk cId="3166295460" sldId="819"/>
        </pc:sldMkLst>
        <pc:spChg chg="del">
          <ac:chgData name="Nicholas M. Putman" userId="753ff705df89bd06" providerId="OrgId" clId="{288BE9E5-F457-4252-BEF5-D64FEA6F22DB}" dt="2020-02-13T20:09:03.136" v="335" actId="478"/>
          <ac:spMkLst>
            <pc:docMk/>
            <pc:sldMk cId="3166295460" sldId="819"/>
            <ac:spMk id="8" creationId="{00000000-0000-0000-0000-000000000000}"/>
          </ac:spMkLst>
        </pc:spChg>
        <pc:spChg chg="mod">
          <ac:chgData name="Nicholas M. Putman" userId="753ff705df89bd06" providerId="OrgId" clId="{288BE9E5-F457-4252-BEF5-D64FEA6F22DB}" dt="2020-02-13T20:09:06.074" v="336" actId="20577"/>
          <ac:spMkLst>
            <pc:docMk/>
            <pc:sldMk cId="3166295460" sldId="819"/>
            <ac:spMk id="77" creationId="{39478B73-C1C1-4440-B6DA-5DB0F3EB1A3A}"/>
          </ac:spMkLst>
        </pc:spChg>
      </pc:sldChg>
      <pc:sldChg chg="add">
        <pc:chgData name="Nicholas M. Putman" userId="753ff705df89bd06" providerId="OrgId" clId="{288BE9E5-F457-4252-BEF5-D64FEA6F22DB}" dt="2020-02-13T20:08:56.253" v="334"/>
        <pc:sldMkLst>
          <pc:docMk/>
          <pc:sldMk cId="3121995877" sldId="824"/>
        </pc:sldMkLst>
      </pc:sldChg>
      <pc:sldChg chg="add">
        <pc:chgData name="Nicholas M. Putman" userId="753ff705df89bd06" providerId="OrgId" clId="{288BE9E5-F457-4252-BEF5-D64FEA6F22DB}" dt="2020-02-13T20:08:56.253" v="334"/>
        <pc:sldMkLst>
          <pc:docMk/>
          <pc:sldMk cId="3806532036" sldId="831"/>
        </pc:sldMkLst>
      </pc:sldChg>
      <pc:sldChg chg="add">
        <pc:chgData name="Nicholas M. Putman" userId="753ff705df89bd06" providerId="OrgId" clId="{288BE9E5-F457-4252-BEF5-D64FEA6F22DB}" dt="2020-02-13T19:59:25.078" v="234"/>
        <pc:sldMkLst>
          <pc:docMk/>
          <pc:sldMk cId="1688567202" sldId="844"/>
        </pc:sldMkLst>
      </pc:sldChg>
      <pc:sldChg chg="add del">
        <pc:chgData name="Nicholas M. Putman" userId="753ff705df89bd06" providerId="OrgId" clId="{288BE9E5-F457-4252-BEF5-D64FEA6F22DB}" dt="2020-02-13T19:59:21.818" v="233" actId="2696"/>
        <pc:sldMkLst>
          <pc:docMk/>
          <pc:sldMk cId="2479746751" sldId="844"/>
        </pc:sldMkLst>
      </pc:sldChg>
      <pc:sldChg chg="add">
        <pc:chgData name="Nicholas M. Putman" userId="753ff705df89bd06" providerId="OrgId" clId="{288BE9E5-F457-4252-BEF5-D64FEA6F22DB}" dt="2020-02-13T20:06:26.057" v="331"/>
        <pc:sldMkLst>
          <pc:docMk/>
          <pc:sldMk cId="400690842" sldId="847"/>
        </pc:sldMkLst>
      </pc:sldChg>
      <pc:sldChg chg="del">
        <pc:chgData name="Nicholas M. Putman" userId="753ff705df89bd06" providerId="OrgId" clId="{288BE9E5-F457-4252-BEF5-D64FEA6F22DB}" dt="2020-01-24T13:59:27.684" v="172" actId="47"/>
        <pc:sldMkLst>
          <pc:docMk/>
          <pc:sldMk cId="418170900" sldId="849"/>
        </pc:sldMkLst>
      </pc:sldChg>
      <pc:sldChg chg="del">
        <pc:chgData name="Nicholas M. Putman" userId="753ff705df89bd06" providerId="OrgId" clId="{288BE9E5-F457-4252-BEF5-D64FEA6F22DB}" dt="2020-01-24T13:59:27.684" v="172" actId="47"/>
        <pc:sldMkLst>
          <pc:docMk/>
          <pc:sldMk cId="4023623391" sldId="861"/>
        </pc:sldMkLst>
      </pc:sldChg>
      <pc:sldChg chg="modSp add ord">
        <pc:chgData name="Nicholas M. Putman" userId="753ff705df89bd06" providerId="OrgId" clId="{288BE9E5-F457-4252-BEF5-D64FEA6F22DB}" dt="2020-02-13T20:06:39.794" v="333" actId="2165"/>
        <pc:sldMkLst>
          <pc:docMk/>
          <pc:sldMk cId="343325492" sldId="862"/>
        </pc:sldMkLst>
        <pc:graphicFrameChg chg="modGraphic">
          <ac:chgData name="Nicholas M. Putman" userId="753ff705df89bd06" providerId="OrgId" clId="{288BE9E5-F457-4252-BEF5-D64FEA6F22DB}" dt="2020-02-13T20:06:39.794" v="333" actId="2165"/>
          <ac:graphicFrameMkLst>
            <pc:docMk/>
            <pc:sldMk cId="343325492" sldId="862"/>
            <ac:graphicFrameMk id="7" creationId="{00000000-0000-0000-0000-000000000000}"/>
          </ac:graphicFrameMkLst>
        </pc:graphicFrameChg>
      </pc:sldChg>
      <pc:sldChg chg="add del">
        <pc:chgData name="Nicholas M. Putman" userId="753ff705df89bd06" providerId="OrgId" clId="{288BE9E5-F457-4252-BEF5-D64FEA6F22DB}" dt="2020-01-24T13:58:00.292" v="88" actId="47"/>
        <pc:sldMkLst>
          <pc:docMk/>
          <pc:sldMk cId="3258280858" sldId="862"/>
        </pc:sldMkLst>
      </pc:sldChg>
      <pc:sldChg chg="modSp add">
        <pc:chgData name="Nicholas M. Putman" userId="753ff705df89bd06" providerId="OrgId" clId="{288BE9E5-F457-4252-BEF5-D64FEA6F22DB}" dt="2020-01-24T13:57:52.135" v="87" actId="20577"/>
        <pc:sldMkLst>
          <pc:docMk/>
          <pc:sldMk cId="1456438417" sldId="863"/>
        </pc:sldMkLst>
        <pc:spChg chg="mod">
          <ac:chgData name="Nicholas M. Putman" userId="753ff705df89bd06" providerId="OrgId" clId="{288BE9E5-F457-4252-BEF5-D64FEA6F22DB}" dt="2020-01-24T13:57:52.135" v="87" actId="20577"/>
          <ac:spMkLst>
            <pc:docMk/>
            <pc:sldMk cId="1456438417" sldId="863"/>
            <ac:spMk id="2" creationId="{226291FE-E878-4B88-920B-89441003AF2E}"/>
          </ac:spMkLst>
        </pc:spChg>
      </pc:sldChg>
      <pc:sldChg chg="modSp add addCm delCm">
        <pc:chgData name="Nicholas M. Putman" userId="753ff705df89bd06" providerId="OrgId" clId="{288BE9E5-F457-4252-BEF5-D64FEA6F22DB}" dt="2020-01-24T13:58:47.238" v="149" actId="1592"/>
        <pc:sldMkLst>
          <pc:docMk/>
          <pc:sldMk cId="500428718" sldId="864"/>
        </pc:sldMkLst>
        <pc:spChg chg="mod">
          <ac:chgData name="Nicholas M. Putman" userId="753ff705df89bd06" providerId="OrgId" clId="{288BE9E5-F457-4252-BEF5-D64FEA6F22DB}" dt="2020-01-24T13:58:44.637" v="148" actId="313"/>
          <ac:spMkLst>
            <pc:docMk/>
            <pc:sldMk cId="500428718" sldId="864"/>
            <ac:spMk id="2" creationId="{226291FE-E878-4B88-920B-89441003AF2E}"/>
          </ac:spMkLst>
        </pc:spChg>
      </pc:sldChg>
      <pc:sldChg chg="add ord">
        <pc:chgData name="Nicholas M. Putman" userId="753ff705df89bd06" providerId="OrgId" clId="{288BE9E5-F457-4252-BEF5-D64FEA6F22DB}" dt="2020-02-13T20:01:29.667" v="260"/>
        <pc:sldMkLst>
          <pc:docMk/>
          <pc:sldMk cId="104197390" sldId="876"/>
        </pc:sldMkLst>
      </pc:sldChg>
      <pc:sldChg chg="add ord">
        <pc:chgData name="Nicholas M. Putman" userId="753ff705df89bd06" providerId="OrgId" clId="{288BE9E5-F457-4252-BEF5-D64FEA6F22DB}" dt="2020-02-13T20:01:29.667" v="260"/>
        <pc:sldMkLst>
          <pc:docMk/>
          <pc:sldMk cId="1280409920" sldId="877"/>
        </pc:sldMkLst>
      </pc:sldChg>
      <pc:sldChg chg="add ord">
        <pc:chgData name="Nicholas M. Putman" userId="753ff705df89bd06" providerId="OrgId" clId="{288BE9E5-F457-4252-BEF5-D64FEA6F22DB}" dt="2020-02-13T20:01:29.667" v="260"/>
        <pc:sldMkLst>
          <pc:docMk/>
          <pc:sldMk cId="233969005" sldId="878"/>
        </pc:sldMkLst>
      </pc:sldChg>
      <pc:sldChg chg="add del">
        <pc:chgData name="Nicholas M. Putman" userId="753ff705df89bd06" providerId="OrgId" clId="{288BE9E5-F457-4252-BEF5-D64FEA6F22DB}" dt="2020-02-13T19:59:21.818" v="233" actId="2696"/>
        <pc:sldMkLst>
          <pc:docMk/>
          <pc:sldMk cId="1304107204" sldId="884"/>
        </pc:sldMkLst>
      </pc:sldChg>
      <pc:sldChg chg="add">
        <pc:chgData name="Nicholas M. Putman" userId="753ff705df89bd06" providerId="OrgId" clId="{288BE9E5-F457-4252-BEF5-D64FEA6F22DB}" dt="2020-02-13T19:59:25.078" v="234"/>
        <pc:sldMkLst>
          <pc:docMk/>
          <pc:sldMk cId="2013132454" sldId="884"/>
        </pc:sldMkLst>
      </pc:sldChg>
      <pc:sldChg chg="addSp delSp modSp add">
        <pc:chgData name="Nicholas M. Putman" userId="753ff705df89bd06" providerId="OrgId" clId="{288BE9E5-F457-4252-BEF5-D64FEA6F22DB}" dt="2020-02-13T19:58:42.265" v="207" actId="20577"/>
        <pc:sldMkLst>
          <pc:docMk/>
          <pc:sldMk cId="2561104828" sldId="885"/>
        </pc:sldMkLst>
        <pc:spChg chg="del">
          <ac:chgData name="Nicholas M. Putman" userId="753ff705df89bd06" providerId="OrgId" clId="{288BE9E5-F457-4252-BEF5-D64FEA6F22DB}" dt="2020-02-13T19:58:35.752" v="198"/>
          <ac:spMkLst>
            <pc:docMk/>
            <pc:sldMk cId="2561104828" sldId="885"/>
            <ac:spMk id="2" creationId="{55282C4A-F6C7-4AF1-A66F-A26308771250}"/>
          </ac:spMkLst>
        </pc:spChg>
        <pc:spChg chg="del">
          <ac:chgData name="Nicholas M. Putman" userId="753ff705df89bd06" providerId="OrgId" clId="{288BE9E5-F457-4252-BEF5-D64FEA6F22DB}" dt="2020-02-13T19:58:35.752" v="198"/>
          <ac:spMkLst>
            <pc:docMk/>
            <pc:sldMk cId="2561104828" sldId="885"/>
            <ac:spMk id="3" creationId="{8B8F58BE-608E-49AA-9AA6-D455E8211E33}"/>
          </ac:spMkLst>
        </pc:spChg>
        <pc:spChg chg="add mod">
          <ac:chgData name="Nicholas M. Putman" userId="753ff705df89bd06" providerId="OrgId" clId="{288BE9E5-F457-4252-BEF5-D64FEA6F22DB}" dt="2020-02-13T19:58:42.265" v="207" actId="20577"/>
          <ac:spMkLst>
            <pc:docMk/>
            <pc:sldMk cId="2561104828" sldId="885"/>
            <ac:spMk id="4" creationId="{1D19248E-741C-4AE8-9E72-281AF18CE3D6}"/>
          </ac:spMkLst>
        </pc:spChg>
      </pc:sldChg>
      <pc:sldChg chg="addSp delSp modSp add ord">
        <pc:chgData name="Nicholas M. Putman" userId="753ff705df89bd06" providerId="OrgId" clId="{288BE9E5-F457-4252-BEF5-D64FEA6F22DB}" dt="2020-02-13T20:01:29.667" v="260"/>
        <pc:sldMkLst>
          <pc:docMk/>
          <pc:sldMk cId="3660322760" sldId="886"/>
        </pc:sldMkLst>
        <pc:spChg chg="del">
          <ac:chgData name="Nicholas M. Putman" userId="753ff705df89bd06" providerId="OrgId" clId="{288BE9E5-F457-4252-BEF5-D64FEA6F22DB}" dt="2020-02-13T19:58:53.779" v="209"/>
          <ac:spMkLst>
            <pc:docMk/>
            <pc:sldMk cId="3660322760" sldId="886"/>
            <ac:spMk id="2" creationId="{B36D13F5-21B4-43D2-8BD1-1CC1F8CEB37F}"/>
          </ac:spMkLst>
        </pc:spChg>
        <pc:spChg chg="del">
          <ac:chgData name="Nicholas M. Putman" userId="753ff705df89bd06" providerId="OrgId" clId="{288BE9E5-F457-4252-BEF5-D64FEA6F22DB}" dt="2020-02-13T19:58:53.779" v="209"/>
          <ac:spMkLst>
            <pc:docMk/>
            <pc:sldMk cId="3660322760" sldId="886"/>
            <ac:spMk id="3" creationId="{4935E3A9-DEAA-4B9B-9F16-2DD051A8E280}"/>
          </ac:spMkLst>
        </pc:spChg>
        <pc:spChg chg="del">
          <ac:chgData name="Nicholas M. Putman" userId="753ff705df89bd06" providerId="OrgId" clId="{288BE9E5-F457-4252-BEF5-D64FEA6F22DB}" dt="2020-02-13T19:58:53.779" v="209"/>
          <ac:spMkLst>
            <pc:docMk/>
            <pc:sldMk cId="3660322760" sldId="886"/>
            <ac:spMk id="4" creationId="{49AC6EED-2664-4897-9ED5-40EB669B9FF3}"/>
          </ac:spMkLst>
        </pc:spChg>
        <pc:spChg chg="del">
          <ac:chgData name="Nicholas M. Putman" userId="753ff705df89bd06" providerId="OrgId" clId="{288BE9E5-F457-4252-BEF5-D64FEA6F22DB}" dt="2020-02-13T19:58:53.779" v="209"/>
          <ac:spMkLst>
            <pc:docMk/>
            <pc:sldMk cId="3660322760" sldId="886"/>
            <ac:spMk id="5" creationId="{742F79A0-B73E-4AF8-81B6-8CBFF0D8440A}"/>
          </ac:spMkLst>
        </pc:spChg>
        <pc:spChg chg="add mod">
          <ac:chgData name="Nicholas M. Putman" userId="753ff705df89bd06" providerId="OrgId" clId="{288BE9E5-F457-4252-BEF5-D64FEA6F22DB}" dt="2020-02-13T19:58:59.610" v="232" actId="20577"/>
          <ac:spMkLst>
            <pc:docMk/>
            <pc:sldMk cId="3660322760" sldId="886"/>
            <ac:spMk id="6" creationId="{2B2CDFB2-F745-4E5A-B524-7400574C119D}"/>
          </ac:spMkLst>
        </pc:spChg>
      </pc:sldChg>
      <pc:sldChg chg="addSp delSp modSp add">
        <pc:chgData name="Nicholas M. Putman" userId="753ff705df89bd06" providerId="OrgId" clId="{288BE9E5-F457-4252-BEF5-D64FEA6F22DB}" dt="2020-02-13T20:02:04.750" v="291" actId="20577"/>
        <pc:sldMkLst>
          <pc:docMk/>
          <pc:sldMk cId="4201851310" sldId="887"/>
        </pc:sldMkLst>
        <pc:spChg chg="del">
          <ac:chgData name="Nicholas M. Putman" userId="753ff705df89bd06" providerId="OrgId" clId="{288BE9E5-F457-4252-BEF5-D64FEA6F22DB}" dt="2020-02-13T20:01:57.944" v="262"/>
          <ac:spMkLst>
            <pc:docMk/>
            <pc:sldMk cId="4201851310" sldId="887"/>
            <ac:spMk id="2" creationId="{4824B65D-D175-4931-8895-3508B03F1A07}"/>
          </ac:spMkLst>
        </pc:spChg>
        <pc:spChg chg="del">
          <ac:chgData name="Nicholas M. Putman" userId="753ff705df89bd06" providerId="OrgId" clId="{288BE9E5-F457-4252-BEF5-D64FEA6F22DB}" dt="2020-02-13T20:01:57.944" v="262"/>
          <ac:spMkLst>
            <pc:docMk/>
            <pc:sldMk cId="4201851310" sldId="887"/>
            <ac:spMk id="3" creationId="{BDEE6F2E-F52A-435C-9429-79D3F959A986}"/>
          </ac:spMkLst>
        </pc:spChg>
        <pc:spChg chg="add mod">
          <ac:chgData name="Nicholas M. Putman" userId="753ff705df89bd06" providerId="OrgId" clId="{288BE9E5-F457-4252-BEF5-D64FEA6F22DB}" dt="2020-02-13T20:02:04.750" v="291" actId="20577"/>
          <ac:spMkLst>
            <pc:docMk/>
            <pc:sldMk cId="4201851310" sldId="887"/>
            <ac:spMk id="4" creationId="{F355CAFB-B4B9-42F9-AAA0-E4CD69D54B51}"/>
          </ac:spMkLst>
        </pc:spChg>
      </pc:sldChg>
      <pc:sldChg chg="modSp add">
        <pc:chgData name="Nicholas M. Putman" userId="753ff705df89bd06" providerId="OrgId" clId="{288BE9E5-F457-4252-BEF5-D64FEA6F22DB}" dt="2020-02-13T20:02:29.443" v="328" actId="20577"/>
        <pc:sldMkLst>
          <pc:docMk/>
          <pc:sldMk cId="849048278" sldId="888"/>
        </pc:sldMkLst>
        <pc:spChg chg="mod">
          <ac:chgData name="Nicholas M. Putman" userId="753ff705df89bd06" providerId="OrgId" clId="{288BE9E5-F457-4252-BEF5-D64FEA6F22DB}" dt="2020-02-13T20:02:29.443" v="328" actId="20577"/>
          <ac:spMkLst>
            <pc:docMk/>
            <pc:sldMk cId="849048278" sldId="888"/>
            <ac:spMk id="2" creationId="{74D6CEE5-238A-46E0-919D-D7A2FBBDB8F2}"/>
          </ac:spMkLst>
        </pc:spChg>
      </pc:sldChg>
      <pc:sldChg chg="add">
        <pc:chgData name="Nicholas M. Putman" userId="753ff705df89bd06" providerId="OrgId" clId="{288BE9E5-F457-4252-BEF5-D64FEA6F22DB}" dt="2020-02-13T20:06:26.057" v="331"/>
        <pc:sldMkLst>
          <pc:docMk/>
          <pc:sldMk cId="3033875233" sldId="902"/>
        </pc:sldMkLst>
      </pc:sldChg>
      <pc:sldMasterChg chg="delSldLayout">
        <pc:chgData name="Nicholas M. Putman" userId="753ff705df89bd06" providerId="OrgId" clId="{288BE9E5-F457-4252-BEF5-D64FEA6F22DB}" dt="2020-02-13T19:59:21.818" v="233" actId="2696"/>
        <pc:sldMasterMkLst>
          <pc:docMk/>
          <pc:sldMasterMk cId="2159891949" sldId="2147483852"/>
        </pc:sldMasterMkLst>
        <pc:sldLayoutChg chg="del">
          <pc:chgData name="Nicholas M. Putman" userId="753ff705df89bd06" providerId="OrgId" clId="{288BE9E5-F457-4252-BEF5-D64FEA6F22DB}" dt="2020-01-24T13:59:27.684" v="172" actId="47"/>
          <pc:sldLayoutMkLst>
            <pc:docMk/>
            <pc:sldMasterMk cId="2159891949" sldId="2147483852"/>
            <pc:sldLayoutMk cId="4008166914" sldId="2147483996"/>
          </pc:sldLayoutMkLst>
        </pc:sldLayoutChg>
        <pc:sldLayoutChg chg="del">
          <pc:chgData name="Nicholas M. Putman" userId="753ff705df89bd06" providerId="OrgId" clId="{288BE9E5-F457-4252-BEF5-D64FEA6F22DB}" dt="2020-02-13T19:59:21.818" v="233" actId="2696"/>
          <pc:sldLayoutMkLst>
            <pc:docMk/>
            <pc:sldMasterMk cId="2159891949" sldId="2147483852"/>
            <pc:sldLayoutMk cId="3626621719" sldId="214748400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1.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941AC4B-B620-46F6-8DB1-F032BD63703D}" type="datetimeFigureOut">
              <a:rPr lang="en-US" smtClean="0"/>
              <a:t>2/13/2020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8BD9155-3A2A-48F9-B186-19F4D6B9F58D}" type="slidenum">
              <a:rPr lang="en-US" smtClean="0"/>
              <a:t>‹#›</a:t>
            </a:fld>
            <a:endParaRPr lang="en-US"/>
          </a:p>
        </p:txBody>
      </p:sp>
    </p:spTree>
    <p:extLst>
      <p:ext uri="{BB962C8B-B14F-4D97-AF65-F5344CB8AC3E}">
        <p14:creationId xmlns:p14="http://schemas.microsoft.com/office/powerpoint/2010/main" val="20185671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9120ED-6A85-E54F-BC98-C68C5FFC0FBF}" type="datetimeFigureOut">
              <a:rPr lang="en-US" smtClean="0"/>
              <a:pPr/>
              <a:t>2/13/2020</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B38BFD-06C2-CE42-8D25-BE8ABD537100}" type="slidenum">
              <a:rPr lang="en-US" smtClean="0"/>
              <a:pPr/>
              <a:t>‹#›</a:t>
            </a:fld>
            <a:endParaRPr lang="en-US"/>
          </a:p>
        </p:txBody>
      </p:sp>
    </p:spTree>
    <p:extLst>
      <p:ext uri="{BB962C8B-B14F-4D97-AF65-F5344CB8AC3E}">
        <p14:creationId xmlns:p14="http://schemas.microsoft.com/office/powerpoint/2010/main" val="3295029744"/>
      </p:ext>
    </p:extLst>
  </p:cSld>
  <p:clrMap bg1="lt1" tx1="dk1" bg2="lt2" tx2="dk2" accent1="accent1" accent2="accent2" accent3="accent3" accent4="accent4" accent5="accent5" accent6="accent6" hlink="hlink" folHlink="folHlink"/>
  <p:notesStyle>
    <a:lvl1pPr marL="0" algn="l" defTabSz="609494" rtl="0" eaLnBrk="1" latinLnBrk="0" hangingPunct="1">
      <a:defRPr sz="1600" kern="1200">
        <a:solidFill>
          <a:schemeClr val="tx1"/>
        </a:solidFill>
        <a:latin typeface="+mn-lt"/>
        <a:ea typeface="+mn-ea"/>
        <a:cs typeface="+mn-cs"/>
      </a:defRPr>
    </a:lvl1pPr>
    <a:lvl2pPr marL="609494" algn="l" defTabSz="609494" rtl="0" eaLnBrk="1" latinLnBrk="0" hangingPunct="1">
      <a:defRPr sz="1600" kern="1200">
        <a:solidFill>
          <a:schemeClr val="tx1"/>
        </a:solidFill>
        <a:latin typeface="+mn-lt"/>
        <a:ea typeface="+mn-ea"/>
        <a:cs typeface="+mn-cs"/>
      </a:defRPr>
    </a:lvl2pPr>
    <a:lvl3pPr marL="1218987" algn="l" defTabSz="609494" rtl="0" eaLnBrk="1" latinLnBrk="0" hangingPunct="1">
      <a:defRPr sz="1600" kern="1200">
        <a:solidFill>
          <a:schemeClr val="tx1"/>
        </a:solidFill>
        <a:latin typeface="+mn-lt"/>
        <a:ea typeface="+mn-ea"/>
        <a:cs typeface="+mn-cs"/>
      </a:defRPr>
    </a:lvl3pPr>
    <a:lvl4pPr marL="1828480" algn="l" defTabSz="609494" rtl="0" eaLnBrk="1" latinLnBrk="0" hangingPunct="1">
      <a:defRPr sz="1600" kern="1200">
        <a:solidFill>
          <a:schemeClr val="tx1"/>
        </a:solidFill>
        <a:latin typeface="+mn-lt"/>
        <a:ea typeface="+mn-ea"/>
        <a:cs typeface="+mn-cs"/>
      </a:defRPr>
    </a:lvl4pPr>
    <a:lvl5pPr marL="2437973" algn="l" defTabSz="609494" rtl="0" eaLnBrk="1" latinLnBrk="0" hangingPunct="1">
      <a:defRPr sz="1600" kern="1200">
        <a:solidFill>
          <a:schemeClr val="tx1"/>
        </a:solidFill>
        <a:latin typeface="+mn-lt"/>
        <a:ea typeface="+mn-ea"/>
        <a:cs typeface="+mn-cs"/>
      </a:defRPr>
    </a:lvl5pPr>
    <a:lvl6pPr marL="3047467" algn="l" defTabSz="609494" rtl="0" eaLnBrk="1" latinLnBrk="0" hangingPunct="1">
      <a:defRPr sz="1600" kern="1200">
        <a:solidFill>
          <a:schemeClr val="tx1"/>
        </a:solidFill>
        <a:latin typeface="+mn-lt"/>
        <a:ea typeface="+mn-ea"/>
        <a:cs typeface="+mn-cs"/>
      </a:defRPr>
    </a:lvl6pPr>
    <a:lvl7pPr marL="3656960" algn="l" defTabSz="609494" rtl="0" eaLnBrk="1" latinLnBrk="0" hangingPunct="1">
      <a:defRPr sz="1600" kern="1200">
        <a:solidFill>
          <a:schemeClr val="tx1"/>
        </a:solidFill>
        <a:latin typeface="+mn-lt"/>
        <a:ea typeface="+mn-ea"/>
        <a:cs typeface="+mn-cs"/>
      </a:defRPr>
    </a:lvl7pPr>
    <a:lvl8pPr marL="4266453" algn="l" defTabSz="609494" rtl="0" eaLnBrk="1" latinLnBrk="0" hangingPunct="1">
      <a:defRPr sz="1600" kern="1200">
        <a:solidFill>
          <a:schemeClr val="tx1"/>
        </a:solidFill>
        <a:latin typeface="+mn-lt"/>
        <a:ea typeface="+mn-ea"/>
        <a:cs typeface="+mn-cs"/>
      </a:defRPr>
    </a:lvl8pPr>
    <a:lvl9pPr marL="4875947" algn="l" defTabSz="609494"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171450" indent="-171450">
              <a:buFont typeface="Arial" panose="020B0604020202020204" pitchFamily="34" charset="0"/>
              <a:buChar char="•"/>
            </a:pPr>
            <a:r>
              <a:rPr lang="en-US"/>
              <a:t>ThinManager-managed devices are managed centrally using the Admin Console – no configuration is required at the device.</a:t>
            </a:r>
          </a:p>
          <a:p>
            <a:pPr marL="171450" indent="-171450">
              <a:buFont typeface="Arial" panose="020B0604020202020204" pitchFamily="34" charset="0"/>
              <a:buChar char="•"/>
            </a:pPr>
            <a:r>
              <a:rPr lang="en-US"/>
              <a:t>This makes terminal replacement extremely simple.  In fact, anyone can be trained to perform a terminal replacement, significantly reducing downtime.</a:t>
            </a:r>
          </a:p>
          <a:p>
            <a:pPr marL="171450" indent="-171450">
              <a:buFont typeface="Arial" panose="020B0604020202020204" pitchFamily="34" charset="0"/>
              <a:buChar char="•"/>
            </a:pPr>
            <a:r>
              <a:rPr lang="en-US"/>
              <a:t>ThinManager is purpose-built for manufacturing environments, due to its evolution on the plant floor for the last 18 years.</a:t>
            </a:r>
          </a:p>
          <a:p>
            <a:pPr marL="171450" indent="-171450">
              <a:buFont typeface="Arial" panose="020B0604020202020204" pitchFamily="34" charset="0"/>
              <a:buChar char="•"/>
            </a:pPr>
            <a:r>
              <a:rPr lang="en-US"/>
              <a:t>As opposed to managing numerous PCs (either physical or virtual), each with their own Windows OS and applications to maintain, ThinManager presents a much simpler centralized management paradigm.</a:t>
            </a:r>
          </a:p>
          <a:p>
            <a:pPr marL="171450" indent="-171450">
              <a:buFont typeface="Arial" panose="020B0604020202020204" pitchFamily="34" charset="0"/>
              <a:buChar char="•"/>
            </a:pPr>
            <a:r>
              <a:rPr lang="en-US"/>
              <a:t>The ThinManager OS is delivered to a thin client right at boot time, and its configuration is easily created and managed within the ThinManager Admin Console.</a:t>
            </a:r>
          </a:p>
          <a:p>
            <a:pPr marL="171450" indent="-171450">
              <a:buFont typeface="Arial" panose="020B0604020202020204" pitchFamily="34" charset="0"/>
              <a:buChar char="•"/>
            </a:pPr>
            <a:r>
              <a:rPr lang="en-US"/>
              <a:t>Windows-based content can be made highly available by simply configuring a failover Remote Desktop Server.  If the primary Remote Desktop Server becomes unavailable, the thin client will automatically fail to the secondary Remote Desktop Server.</a:t>
            </a:r>
          </a:p>
          <a:p>
            <a:pPr marL="171450" indent="-171450">
              <a:buFont typeface="Arial" panose="020B0604020202020204" pitchFamily="34" charset="0"/>
              <a:buChar char="•"/>
            </a:pPr>
            <a:r>
              <a:rPr lang="en-US"/>
              <a:t>ThinManager supports over a dozen touchscreen drivers – and you won’t have to figure out where to install the driver (on the server, thin client, etc.) – you simply add the correct driver to the terminal’s profile.</a:t>
            </a:r>
          </a:p>
          <a:p>
            <a:pPr marL="171450" indent="-171450">
              <a:buFont typeface="Arial" panose="020B0604020202020204" pitchFamily="34" charset="0"/>
              <a:buChar char="•"/>
            </a:pPr>
            <a:r>
              <a:rPr lang="en-US"/>
              <a:t>ThinManager also support redundant networking on thin clients with more than one network interface card (NIC).</a:t>
            </a:r>
          </a:p>
          <a:p>
            <a:pPr marL="171450" indent="-171450">
              <a:buFont typeface="Arial" panose="020B0604020202020204" pitchFamily="34" charset="0"/>
              <a:buChar char="•"/>
            </a:pPr>
            <a:r>
              <a:rPr lang="en-US"/>
              <a:t>Any terminal managed by ThinManager can be remotely monitored and/or controlled from the ThinManager Admin Console.</a:t>
            </a:r>
          </a:p>
          <a:p>
            <a:pPr marL="171450" lvl="0" indent="-171450">
              <a:buFont typeface="Arial" panose="020B0604020202020204" pitchFamily="34" charset="0"/>
              <a:buChar char="•"/>
            </a:pPr>
            <a:r>
              <a:rPr lang="en-US"/>
              <a:t>This shadowing concept can be taken a step further where ThinManager enables terminals to shadow each other.</a:t>
            </a:r>
          </a:p>
          <a:p>
            <a:pPr marL="171450" lvl="0" indent="-171450">
              <a:buFont typeface="Arial" panose="020B0604020202020204" pitchFamily="34" charset="0"/>
              <a:buChar char="•"/>
            </a:pPr>
            <a:r>
              <a:rPr lang="en-US"/>
              <a:t>The real power of ThinManager is its ability to aggregate multiple content sources at a single device (i.e.:  Windows based applications, cameras, VNC sessions to PanelViews, etc.), creating composite applications.  These multiple content sources can be visualized simultaneously using Tiling or Virtual Screening.</a:t>
            </a:r>
          </a:p>
          <a:p>
            <a:pPr marL="171450" lvl="0" indent="-171450">
              <a:buFont typeface="Arial" panose="020B0604020202020204" pitchFamily="34" charset="0"/>
              <a:buChar char="•"/>
            </a:pPr>
            <a:r>
              <a:rPr lang="en-US"/>
              <a:t>ThinManager also provides location based content delivery to mobile devices, so content can be made available only in the physical locations that permit it.</a:t>
            </a:r>
          </a:p>
          <a:p>
            <a:pPr marL="171450" lvl="0" indent="-171450">
              <a:buFont typeface="Arial" panose="020B0604020202020204" pitchFamily="34" charset="0"/>
              <a:buChar char="•"/>
            </a:pPr>
            <a:r>
              <a:rPr lang="en-US"/>
              <a:t>Lastly, ThinManager ships with an ActiveX control called TermMon which extends ThinManager functionality natively to ActiveX containers, like FactoryTalk View SE.</a:t>
            </a:r>
          </a:p>
          <a:p>
            <a:pPr marL="171450" lvl="0" indent="-171450">
              <a:buFont typeface="Arial" panose="020B0604020202020204" pitchFamily="34" charset="0"/>
              <a:buChar char="•"/>
            </a:pPr>
            <a:endParaRPr lang="en-US"/>
          </a:p>
          <a:p>
            <a:pPr marL="171450" lvl="0" indent="-171450">
              <a:buFont typeface="Arial" panose="020B0604020202020204" pitchFamily="34" charset="0"/>
              <a:buChar char="•"/>
            </a:pPr>
            <a:r>
              <a:rPr lang="en-US"/>
              <a:t>Two</a:t>
            </a:r>
            <a:r>
              <a:rPr lang="en-US" baseline="0"/>
              <a:t> of the best reasons to use ThinManager are listed in the gray boxes. Every asset managed by ThinManager can be configured using the configuration wizard tool. Simply select the settings you want and deploy with no coding required.</a:t>
            </a:r>
          </a:p>
          <a:p>
            <a:pPr marL="171450" lvl="0" indent="-171450">
              <a:buFont typeface="Arial" panose="020B0604020202020204" pitchFamily="34" charset="0"/>
              <a:buChar char="•"/>
            </a:pPr>
            <a:r>
              <a:rPr lang="en-US" baseline="0"/>
              <a:t>When a ThinManager-managed terminal does fail, it can be replaced in minutes instead of hours with no loss of data. Replacement is so simple that anyone who can plug in power, network and monitor cables can replace a ThinManager terminal.</a:t>
            </a:r>
            <a:endParaRPr lang="en-US"/>
          </a:p>
          <a:p>
            <a:endParaRPr lang="en-US"/>
          </a:p>
          <a:p>
            <a:endParaRPr lang="en-US"/>
          </a:p>
        </p:txBody>
      </p:sp>
      <p:sp>
        <p:nvSpPr>
          <p:cNvPr id="4" name="Slide Number Placeholder 3"/>
          <p:cNvSpPr>
            <a:spLocks noGrp="1"/>
          </p:cNvSpPr>
          <p:nvPr>
            <p:ph type="sldNum" sz="quarter" idx="10"/>
          </p:nvPr>
        </p:nvSpPr>
        <p:spPr/>
        <p:txBody>
          <a:bodyPr/>
          <a:lstStyle/>
          <a:p>
            <a:fld id="{C5B38BFD-06C2-CE42-8D25-BE8ABD537100}" type="slidenum">
              <a:rPr lang="en-US" smtClean="0"/>
              <a:pPr/>
              <a:t>4</a:t>
            </a:fld>
            <a:endParaRPr lang="en-US"/>
          </a:p>
        </p:txBody>
      </p:sp>
    </p:spTree>
    <p:extLst>
      <p:ext uri="{BB962C8B-B14F-4D97-AF65-F5344CB8AC3E}">
        <p14:creationId xmlns:p14="http://schemas.microsoft.com/office/powerpoint/2010/main" val="4030184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0000" lnSpcReduction="20000"/>
          </a:bodyPr>
          <a:lstStyle/>
          <a:p>
            <a:pPr lvl="0">
              <a:defRPr sz="1800"/>
            </a:pPr>
            <a:r>
              <a:rPr lang="en-US" sz="1600">
                <a:latin typeface="+mn-lt"/>
              </a:rPr>
              <a:t>Competition </a:t>
            </a:r>
            <a:r>
              <a:rPr lang="mr-IN" sz="1600">
                <a:latin typeface="+mn-lt"/>
              </a:rPr>
              <a:t>–</a:t>
            </a:r>
            <a:r>
              <a:rPr lang="en-US" sz="1600">
                <a:latin typeface="+mn-lt"/>
              </a:rPr>
              <a:t> Citrix and VMware</a:t>
            </a:r>
          </a:p>
          <a:p>
            <a:pPr lvl="0">
              <a:defRPr sz="1800"/>
            </a:pPr>
            <a:endParaRPr lang="en-US" sz="1600">
              <a:latin typeface="+mn-lt"/>
            </a:endParaRPr>
          </a:p>
          <a:p>
            <a:pPr lvl="0">
              <a:defRPr sz="1800"/>
            </a:pPr>
            <a:r>
              <a:rPr lang="en-US" sz="1600">
                <a:latin typeface="+mn-lt"/>
              </a:rPr>
              <a:t>Citrix and VMware are sometimes considered competitive products to ThinManager. We do not consider them as such. ThinManager supports part of the Citrix protocol. ThinManager also works directly with VMware to allow virtual machine delivery to be managed with ThinManager.</a:t>
            </a:r>
          </a:p>
          <a:p>
            <a:pPr marL="342900" lvl="0" indent="-342900">
              <a:buFont typeface="Arial"/>
              <a:buChar char="•"/>
              <a:defRPr sz="1800"/>
            </a:pPr>
            <a:endParaRPr lang="en-US" sz="1600" b="1" kern="1200">
              <a:solidFill>
                <a:schemeClr val="tx1"/>
              </a:solidFill>
              <a:latin typeface="+mn-lt"/>
              <a:ea typeface="+mn-ea"/>
              <a:cs typeface="+mn-cs"/>
            </a:endParaRPr>
          </a:p>
          <a:p>
            <a:pPr marL="342900" lvl="0" indent="-342900">
              <a:buFont typeface="Arial"/>
              <a:buChar char="•"/>
              <a:defRPr sz="1800"/>
            </a:pPr>
            <a:r>
              <a:rPr lang="en-US" sz="1600" b="1" kern="1200">
                <a:solidFill>
                  <a:schemeClr val="tx1"/>
                </a:solidFill>
                <a:latin typeface="+mn-lt"/>
                <a:ea typeface="+mn-ea"/>
                <a:cs typeface="+mn-cs"/>
              </a:rPr>
              <a:t>VMware View Connection Server</a:t>
            </a:r>
          </a:p>
          <a:p>
            <a:pPr marL="342900" lvl="0" indent="-342900">
              <a:buFont typeface="Arial"/>
              <a:buChar char="•"/>
              <a:defRPr sz="1800"/>
            </a:pPr>
            <a:r>
              <a:rPr lang="en-US" sz="1600" b="1" kern="1200">
                <a:solidFill>
                  <a:schemeClr val="tx1"/>
                </a:solidFill>
                <a:latin typeface="+mn-lt"/>
                <a:ea typeface="+mn-ea"/>
                <a:cs typeface="+mn-cs"/>
              </a:rPr>
              <a:t>Citrix XenDesktop Delivery Controller</a:t>
            </a:r>
          </a:p>
          <a:p>
            <a:pPr>
              <a:defRPr sz="1800"/>
            </a:pPr>
            <a:endParaRPr lang="en-US" sz="1600">
              <a:latin typeface="+mn-lt"/>
            </a:endParaRPr>
          </a:p>
          <a:p>
            <a:pPr>
              <a:defRPr sz="1800"/>
            </a:pPr>
            <a:r>
              <a:rPr lang="en-US" sz="1600">
                <a:latin typeface="+mn-lt"/>
              </a:rPr>
              <a:t>The Primary role of the connection broker is to deliver desktops or applications from centralized VDI server platforms to end point devices base on predefined or on-demand computing or user requirements. </a:t>
            </a:r>
          </a:p>
          <a:p>
            <a:pPr lvl="0" algn="l">
              <a:defRPr sz="1800"/>
            </a:pPr>
            <a:endParaRPr lang="en-US" sz="1600" kern="1200">
              <a:solidFill>
                <a:schemeClr val="tx1"/>
              </a:solidFill>
              <a:latin typeface="+mn-lt"/>
              <a:ea typeface="+mn-ea"/>
              <a:cs typeface="+mn-cs"/>
            </a:endParaRPr>
          </a:p>
          <a:p>
            <a:pPr lvl="0" algn="l">
              <a:defRPr sz="1800"/>
            </a:pPr>
            <a:r>
              <a:rPr lang="en-US" sz="1600" kern="1200">
                <a:solidFill>
                  <a:schemeClr val="tx1"/>
                </a:solidFill>
                <a:latin typeface="+mn-lt"/>
                <a:ea typeface="+mn-ea"/>
                <a:cs typeface="+mn-cs"/>
              </a:rPr>
              <a:t>Citrix and VMware Argument</a:t>
            </a:r>
          </a:p>
          <a:p>
            <a:pPr lvl="0" algn="l">
              <a:defRPr sz="1800"/>
            </a:pPr>
            <a:endParaRPr lang="en-US" sz="1600" kern="1200">
              <a:solidFill>
                <a:schemeClr val="tx1"/>
              </a:solidFill>
              <a:latin typeface="+mn-lt"/>
              <a:ea typeface="+mn-ea"/>
              <a:cs typeface="+mn-cs"/>
            </a:endParaRPr>
          </a:p>
          <a:p>
            <a:pPr marL="0" indent="0">
              <a:buNone/>
            </a:pPr>
            <a:r>
              <a:rPr lang="en-US" sz="1600" b="1"/>
              <a:t>Organizations that use Citrix and VMware may argue that they can do everything that ThinManager can do with their respective products. This is a common misunderstanding. The reality is</a:t>
            </a:r>
            <a:r>
              <a:rPr lang="mr-IN" sz="1600" b="1"/>
              <a:t>…</a:t>
            </a:r>
            <a:endParaRPr lang="en-US" sz="1600" b="1"/>
          </a:p>
          <a:p>
            <a:r>
              <a:rPr lang="en-US" sz="1600"/>
              <a:t>Citrix and VMware focus on the server side of the equation and they do not manage the client devices.</a:t>
            </a:r>
          </a:p>
          <a:p>
            <a:r>
              <a:rPr lang="en-US" sz="1600"/>
              <a:t>Citrix and VMware do not support resolving technology in a mobile environment.</a:t>
            </a:r>
          </a:p>
          <a:p>
            <a:r>
              <a:rPr lang="en-US" sz="1600"/>
              <a:t>Citrix and VMware do not sell products that are designed specifically for manufacturing environments.</a:t>
            </a:r>
          </a:p>
          <a:p>
            <a:r>
              <a:rPr lang="en-US" sz="1600"/>
              <a:t>ThinManager is the only thin client management tool that provides enabling for “industrial” client hardware.</a:t>
            </a:r>
          </a:p>
          <a:p>
            <a:endParaRPr lang="en-US" sz="1600"/>
          </a:p>
          <a:p>
            <a:r>
              <a:rPr lang="en-US" sz="1600"/>
              <a:t>ThinManager Beyond</a:t>
            </a:r>
            <a:r>
              <a:rPr lang="en-US" sz="1600" baseline="0"/>
              <a:t> the Connection Broker</a:t>
            </a:r>
          </a:p>
          <a:p>
            <a:endParaRPr lang="en-US" sz="1600" baseline="0"/>
          </a:p>
          <a:p>
            <a:pPr marL="0" lvl="0" indent="0">
              <a:buNone/>
              <a:defRPr sz="1800"/>
            </a:pPr>
            <a:r>
              <a:rPr lang="en-US" sz="1600" b="1"/>
              <a:t>In addition to acting as a connection broker, ThinServer and ThinManager facilitates configuration and management of the following:</a:t>
            </a:r>
            <a:endParaRPr lang="en-US" sz="1400"/>
          </a:p>
          <a:p>
            <a:pPr marL="342900" indent="-342900">
              <a:buSzPct val="75000"/>
              <a:buFont typeface="Wingdings" charset="2"/>
              <a:buChar char="§"/>
              <a:defRPr sz="1800"/>
            </a:pPr>
            <a:r>
              <a:rPr lang="en-US" sz="1600"/>
              <a:t>Endpoint device specific hardware features like video resolution and sound</a:t>
            </a:r>
          </a:p>
          <a:p>
            <a:pPr marL="342900" indent="-342900">
              <a:buSzPct val="75000"/>
              <a:buFont typeface="Wingdings" charset="2"/>
              <a:buChar char="§"/>
              <a:defRPr sz="1800"/>
            </a:pPr>
            <a:r>
              <a:rPr lang="en-US" sz="1600"/>
              <a:t>Endpoint device peripherals like Touch Screens, Flash Disks, Keyboards, HID readers or Biometric devices</a:t>
            </a:r>
          </a:p>
          <a:p>
            <a:pPr marL="342900" indent="-342900">
              <a:buSzPct val="75000"/>
              <a:buFont typeface="Wingdings" charset="2"/>
              <a:buChar char="§"/>
              <a:defRPr sz="1800"/>
            </a:pPr>
            <a:r>
              <a:rPr lang="en-US" sz="1600"/>
              <a:t>Endpoint device remote booting including PXE-based firmware delivery, firmware packaging and updates, and DHCP services</a:t>
            </a:r>
          </a:p>
          <a:p>
            <a:pPr marL="342900" indent="-342900">
              <a:buSzPct val="75000"/>
              <a:buFont typeface="Wingdings" charset="2"/>
              <a:buChar char="§"/>
              <a:defRPr sz="1800"/>
            </a:pPr>
            <a:r>
              <a:rPr lang="en-US" sz="1600"/>
              <a:t>Endpoint device and User authentication, content assignment and content display profiles</a:t>
            </a:r>
          </a:p>
          <a:p>
            <a:pPr marL="342900" indent="-342900">
              <a:buSzPct val="75000"/>
              <a:buFont typeface="Wingdings" charset="2"/>
              <a:buChar char="§"/>
              <a:defRPr sz="1800"/>
            </a:pPr>
            <a:r>
              <a:rPr lang="en-US" sz="1600"/>
              <a:t>IP video servers configuration and video content display management</a:t>
            </a:r>
          </a:p>
          <a:p>
            <a:pPr marL="342900" indent="-342900">
              <a:buSzPct val="75000"/>
              <a:buFont typeface="Wingdings" charset="2"/>
              <a:buChar char="§"/>
              <a:defRPr sz="1800"/>
            </a:pPr>
            <a:r>
              <a:rPr lang="en-US" sz="1600"/>
              <a:t>Hardware level client to client shadowing</a:t>
            </a:r>
          </a:p>
          <a:p>
            <a:pPr marL="342900" indent="-342900">
              <a:buSzPct val="75000"/>
              <a:buFont typeface="Wingdings" charset="2"/>
              <a:buChar char="§"/>
              <a:defRPr sz="1800"/>
            </a:pPr>
            <a:r>
              <a:rPr lang="en-US" sz="1600"/>
              <a:t>Mobile device location resolving, location-based content delivery</a:t>
            </a:r>
          </a:p>
          <a:p>
            <a:endParaRPr lang="en-US" sz="1600"/>
          </a:p>
          <a:p>
            <a:r>
              <a:rPr lang="en-US"/>
              <a:t>More Exclusive ThinManager Features</a:t>
            </a:r>
          </a:p>
          <a:p>
            <a:endParaRPr lang="en-US" sz="1600"/>
          </a:p>
          <a:p>
            <a:pPr marL="434340" indent="-342900">
              <a:lnSpc>
                <a:spcPct val="90000"/>
              </a:lnSpc>
              <a:buSzPct val="100000"/>
              <a:defRPr sz="1800"/>
            </a:pPr>
            <a:r>
              <a:rPr lang="en-US" sz="1600"/>
              <a:t>Server load balancing</a:t>
            </a:r>
          </a:p>
          <a:p>
            <a:pPr marL="434340" indent="-342900">
              <a:lnSpc>
                <a:spcPct val="90000"/>
              </a:lnSpc>
              <a:buSzPct val="100000"/>
              <a:defRPr sz="1800"/>
            </a:pPr>
            <a:r>
              <a:rPr lang="en-US" sz="1600"/>
              <a:t>Server session queuing</a:t>
            </a:r>
          </a:p>
          <a:p>
            <a:pPr marL="434340" indent="-342900">
              <a:lnSpc>
                <a:spcPct val="90000"/>
              </a:lnSpc>
              <a:buSzPct val="100000"/>
              <a:defRPr sz="1800"/>
            </a:pPr>
            <a:r>
              <a:rPr lang="en-US" sz="1600"/>
              <a:t>VMware server management</a:t>
            </a:r>
          </a:p>
          <a:p>
            <a:pPr marL="434340" indent="-342900">
              <a:lnSpc>
                <a:spcPct val="90000"/>
              </a:lnSpc>
              <a:buSzPct val="100000"/>
              <a:defRPr sz="1800"/>
            </a:pPr>
            <a:r>
              <a:rPr lang="en-US" sz="1600"/>
              <a:t>Integrated Active Directory support</a:t>
            </a:r>
          </a:p>
          <a:p>
            <a:pPr marL="434340" indent="-342900">
              <a:lnSpc>
                <a:spcPct val="90000"/>
              </a:lnSpc>
              <a:buSzPct val="100000"/>
              <a:defRPr sz="1800"/>
            </a:pPr>
            <a:r>
              <a:rPr lang="en-US" sz="1600"/>
              <a:t>Integrated IP camera support</a:t>
            </a:r>
          </a:p>
          <a:p>
            <a:pPr marL="434340" indent="-342900">
              <a:lnSpc>
                <a:spcPct val="90000"/>
              </a:lnSpc>
              <a:buSzPct val="100000"/>
              <a:defRPr sz="1800"/>
            </a:pPr>
            <a:r>
              <a:rPr lang="en-US" sz="1600"/>
              <a:t>Share keyboard and mouse between terminals</a:t>
            </a:r>
          </a:p>
          <a:p>
            <a:pPr marL="434340" indent="-342900">
              <a:lnSpc>
                <a:spcPct val="90000"/>
              </a:lnSpc>
              <a:buSzPct val="100000"/>
              <a:defRPr sz="1800"/>
            </a:pPr>
            <a:r>
              <a:rPr lang="en-US" sz="1600"/>
              <a:t>Multiple simultaneous terminal users (MultiStation)</a:t>
            </a:r>
          </a:p>
          <a:p>
            <a:pPr marL="434340" indent="-342900">
              <a:lnSpc>
                <a:spcPct val="90000"/>
              </a:lnSpc>
              <a:buSzPct val="100000"/>
              <a:defRPr sz="1800"/>
            </a:pPr>
            <a:r>
              <a:rPr lang="en-US" sz="1600"/>
              <a:t>Instant session failover</a:t>
            </a:r>
          </a:p>
          <a:p>
            <a:pPr marL="434340" indent="-342900">
              <a:lnSpc>
                <a:spcPct val="90000"/>
              </a:lnSpc>
              <a:buSzPct val="100000"/>
              <a:defRPr sz="1800"/>
            </a:pPr>
            <a:r>
              <a:rPr lang="en-US" sz="1600"/>
              <a:t>Automated terminal replacement</a:t>
            </a:r>
          </a:p>
          <a:p>
            <a:pPr marL="434340" indent="-342900">
              <a:lnSpc>
                <a:spcPct val="90000"/>
              </a:lnSpc>
              <a:buSzPct val="100000"/>
              <a:defRPr sz="1800"/>
            </a:pPr>
            <a:r>
              <a:rPr lang="en-US" sz="1600"/>
              <a:t>Redundant network failover</a:t>
            </a:r>
          </a:p>
          <a:p>
            <a:pPr marL="434340" indent="-342900">
              <a:lnSpc>
                <a:spcPct val="90000"/>
              </a:lnSpc>
              <a:buSzPct val="100000"/>
              <a:defRPr sz="1800"/>
            </a:pPr>
            <a:r>
              <a:rPr lang="en-US" sz="1600"/>
              <a:t>Biometric and RFID authentication</a:t>
            </a:r>
          </a:p>
          <a:p>
            <a:pPr marL="434340" indent="-342900">
              <a:lnSpc>
                <a:spcPct val="90000"/>
              </a:lnSpc>
              <a:buSzPct val="100000"/>
              <a:defRPr sz="1800"/>
            </a:pPr>
            <a:r>
              <a:rPr lang="en-US" sz="1600"/>
              <a:t>Application delivery based on Biometric Input</a:t>
            </a:r>
          </a:p>
          <a:p>
            <a:pPr marL="434340" indent="-342900">
              <a:lnSpc>
                <a:spcPct val="90000"/>
              </a:lnSpc>
              <a:buSzPct val="100000"/>
              <a:defRPr sz="1800"/>
            </a:pPr>
            <a:r>
              <a:rPr lang="en-US" sz="1600"/>
              <a:t>Application delivery based on RFID Input</a:t>
            </a:r>
          </a:p>
          <a:p>
            <a:pPr marL="434340" indent="-342900">
              <a:lnSpc>
                <a:spcPct val="90000"/>
              </a:lnSpc>
              <a:buSzPct val="100000"/>
              <a:defRPr sz="1800"/>
            </a:pPr>
            <a:r>
              <a:rPr lang="en-US" sz="1600"/>
              <a:t>Integrated on-screen keyboard</a:t>
            </a:r>
          </a:p>
          <a:p>
            <a:pPr marL="434340" indent="-342900">
              <a:lnSpc>
                <a:spcPct val="90000"/>
              </a:lnSpc>
              <a:buSzPct val="100000"/>
              <a:defRPr sz="1800"/>
            </a:pPr>
            <a:r>
              <a:rPr lang="en-US" sz="1600"/>
              <a:t>Virtual Terminal</a:t>
            </a:r>
          </a:p>
          <a:p>
            <a:pPr marL="434340" indent="-342900">
              <a:lnSpc>
                <a:spcPct val="90000"/>
              </a:lnSpc>
              <a:buSzPct val="100000"/>
              <a:defRPr sz="1800"/>
            </a:pPr>
            <a:r>
              <a:rPr lang="en-US" sz="1600"/>
              <a:t>Remote touch screen calibration</a:t>
            </a:r>
          </a:p>
          <a:p>
            <a:pPr marL="434340" indent="-342900">
              <a:lnSpc>
                <a:spcPct val="90000"/>
              </a:lnSpc>
              <a:buSzPct val="100000"/>
              <a:defRPr sz="1800"/>
            </a:pPr>
            <a:r>
              <a:rPr lang="en-US" sz="1600"/>
              <a:t>No configuration stored on terminal</a:t>
            </a:r>
          </a:p>
          <a:p>
            <a:pPr marL="434340" indent="-342900">
              <a:lnSpc>
                <a:spcPct val="90000"/>
              </a:lnSpc>
              <a:buSzPct val="100000"/>
              <a:defRPr sz="1800"/>
            </a:pPr>
            <a:r>
              <a:rPr lang="en-US" sz="1600"/>
              <a:t>Support for numerous terminal hardware vendors</a:t>
            </a:r>
          </a:p>
          <a:p>
            <a:pPr marL="434340" indent="-342900">
              <a:lnSpc>
                <a:spcPct val="90000"/>
              </a:lnSpc>
              <a:buSzPct val="100000"/>
              <a:defRPr sz="1800"/>
            </a:pPr>
            <a:r>
              <a:rPr lang="en-US" sz="1600"/>
              <a:t>Integrated user configurable reporting</a:t>
            </a:r>
          </a:p>
          <a:p>
            <a:pPr marL="434340" indent="-342900">
              <a:lnSpc>
                <a:spcPct val="90000"/>
              </a:lnSpc>
              <a:buSzPct val="100000"/>
              <a:defRPr sz="1800"/>
            </a:pPr>
            <a:r>
              <a:rPr lang="en-US" sz="1600"/>
              <a:t>Email, Text notifications and alerts</a:t>
            </a:r>
          </a:p>
          <a:p>
            <a:pPr marL="434340" indent="-342900">
              <a:lnSpc>
                <a:spcPct val="90000"/>
              </a:lnSpc>
              <a:buSzPct val="100000"/>
              <a:defRPr sz="1800"/>
            </a:pPr>
            <a:r>
              <a:rPr lang="en-US" sz="1600"/>
              <a:t>Redundant synchronized configuration</a:t>
            </a:r>
          </a:p>
          <a:p>
            <a:endParaRPr lang="en-US" sz="1600"/>
          </a:p>
          <a:p>
            <a:pPr lvl="0" algn="l">
              <a:defRPr sz="1800"/>
            </a:pPr>
            <a:endParaRPr lang="en-US" sz="1600" kern="120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935AB8B8-FBBE-4E49-95B1-AD29623813A3}" type="slidenum">
              <a:rPr lang="en-US" smtClean="0">
                <a:solidFill>
                  <a:srgbClr val="808080"/>
                </a:solidFill>
              </a:rPr>
              <a:pPr/>
              <a:t>5</a:t>
            </a:fld>
            <a:endParaRPr lang="en-US">
              <a:solidFill>
                <a:srgbClr val="808080"/>
              </a:solidFill>
            </a:endParaRPr>
          </a:p>
        </p:txBody>
      </p:sp>
    </p:spTree>
    <p:extLst>
      <p:ext uri="{BB962C8B-B14F-4D97-AF65-F5344CB8AC3E}">
        <p14:creationId xmlns:p14="http://schemas.microsoft.com/office/powerpoint/2010/main" val="28500824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Being ThinManager-Ready</a:t>
            </a:r>
            <a:r>
              <a:rPr lang="en-US" baseline="0"/>
              <a:t> means the VersaView series has greater value and functionality than standard commercial grade thin client. ThinManager actually increases the value of the hardware investment by providing additional features and functionality that goes beyond what any unmanaged thin client can do. By combining the VersaView series hardware with ThinManager, customers receive the most powerful thin client solution available for the industrial market.</a:t>
            </a:r>
            <a:endParaRPr lang="en-US"/>
          </a:p>
        </p:txBody>
      </p:sp>
      <p:sp>
        <p:nvSpPr>
          <p:cNvPr id="4" name="Slide Number Placeholder 3"/>
          <p:cNvSpPr>
            <a:spLocks noGrp="1"/>
          </p:cNvSpPr>
          <p:nvPr>
            <p:ph type="sldNum" sz="quarter" idx="10"/>
          </p:nvPr>
        </p:nvSpPr>
        <p:spPr/>
        <p:txBody>
          <a:bodyPr/>
          <a:lstStyle/>
          <a:p>
            <a:fld id="{C5B38BFD-06C2-CE42-8D25-BE8ABD537100}" type="slidenum">
              <a:rPr lang="en-US" smtClean="0"/>
              <a:pPr/>
              <a:t>23</a:t>
            </a:fld>
            <a:endParaRPr lang="en-US"/>
          </a:p>
        </p:txBody>
      </p:sp>
    </p:spTree>
    <p:extLst>
      <p:ext uri="{BB962C8B-B14F-4D97-AF65-F5344CB8AC3E}">
        <p14:creationId xmlns:p14="http://schemas.microsoft.com/office/powerpoint/2010/main" val="2583275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marL="0" indent="0">
              <a:spcBef>
                <a:spcPts val="0"/>
              </a:spcBef>
              <a:buFont typeface="Wingdings" charset="2"/>
              <a:buNone/>
              <a:defRPr/>
            </a:pPr>
            <a:r>
              <a:rPr lang="en-US" sz="1200" b="1" dirty="0">
                <a:latin typeface="Arial" charset="0"/>
              </a:rPr>
              <a:t>How is it Licensed?</a:t>
            </a:r>
            <a:endParaRPr lang="en-US" b="1" dirty="0">
              <a:ea typeface="+mn-ea"/>
              <a:cs typeface="+mn-cs"/>
            </a:endParaRPr>
          </a:p>
          <a:p>
            <a:pPr marL="287331" indent="-287331">
              <a:spcBef>
                <a:spcPts val="0"/>
              </a:spcBef>
              <a:buFont typeface="Wingdings" charset="2"/>
              <a:buChar char="§"/>
              <a:defRPr/>
            </a:pPr>
            <a:endParaRPr lang="en-US" dirty="0">
              <a:ea typeface="+mn-ea"/>
              <a:cs typeface="+mn-cs"/>
            </a:endParaRPr>
          </a:p>
          <a:p>
            <a:pPr marL="0" indent="0">
              <a:spcBef>
                <a:spcPts val="0"/>
              </a:spcBef>
              <a:buFontTx/>
              <a:buNone/>
              <a:defRPr/>
            </a:pPr>
            <a:r>
              <a:rPr lang="en-US" u="sng" dirty="0">
                <a:ea typeface="+mn-ea"/>
                <a:cs typeface="+mn-cs"/>
              </a:rPr>
              <a:t>ThinManager is licensed based on 3 factors:</a:t>
            </a:r>
          </a:p>
          <a:p>
            <a:pPr marL="0" indent="0">
              <a:spcBef>
                <a:spcPts val="0"/>
              </a:spcBef>
              <a:buFontTx/>
              <a:buNone/>
              <a:defRPr/>
            </a:pPr>
            <a:endParaRPr lang="en-US" u="sng" dirty="0">
              <a:ea typeface="+mn-ea"/>
              <a:cs typeface="+mn-cs"/>
            </a:endParaRPr>
          </a:p>
          <a:p>
            <a:pPr marL="171450" indent="-171450">
              <a:spcBef>
                <a:spcPts val="0"/>
              </a:spcBef>
              <a:buFont typeface="Arial"/>
              <a:buChar char="•"/>
              <a:defRPr/>
            </a:pPr>
            <a:r>
              <a:rPr lang="en-US" dirty="0">
                <a:ea typeface="+mn-ea"/>
              </a:rPr>
              <a:t>Terminal Connection License</a:t>
            </a:r>
          </a:p>
          <a:p>
            <a:pPr marL="171450" indent="-171450">
              <a:spcBef>
                <a:spcPts val="0"/>
              </a:spcBef>
              <a:buFont typeface="Arial"/>
              <a:buChar char="•"/>
              <a:defRPr/>
            </a:pPr>
            <a:r>
              <a:rPr lang="en-US" dirty="0">
                <a:ea typeface="+mn-ea"/>
              </a:rPr>
              <a:t>Redundancy</a:t>
            </a:r>
          </a:p>
          <a:p>
            <a:pPr marL="171450" indent="-171450">
              <a:spcBef>
                <a:spcPts val="0"/>
              </a:spcBef>
              <a:buFont typeface="Arial"/>
              <a:buChar char="•"/>
              <a:defRPr/>
            </a:pPr>
            <a:r>
              <a:rPr lang="en-US" dirty="0">
                <a:ea typeface="+mn-ea"/>
              </a:rPr>
              <a:t>Platform Maintenance</a:t>
            </a:r>
          </a:p>
          <a:p>
            <a:pPr marL="0" indent="0">
              <a:spcBef>
                <a:spcPts val="0"/>
              </a:spcBef>
              <a:buFontTx/>
              <a:buNone/>
              <a:defRPr/>
            </a:pPr>
            <a:endParaRPr lang="en-US" dirty="0">
              <a:ea typeface="+mn-ea"/>
              <a:cs typeface="+mn-cs"/>
            </a:endParaRPr>
          </a:p>
          <a:p>
            <a:pPr marL="0" indent="0">
              <a:spcBef>
                <a:spcPts val="0"/>
              </a:spcBef>
              <a:buFontTx/>
              <a:buNone/>
              <a:defRPr/>
            </a:pPr>
            <a:r>
              <a:rPr lang="en-US" dirty="0">
                <a:ea typeface="+mn-ea"/>
                <a:cs typeface="+mn-cs"/>
              </a:rPr>
              <a:t>The Terminal Connection License is defined by how many terminals/devices are concurrently connected to ThinManager.  These are sold in 5, 10 and 25 packs (which are additive) as well as an Enterprise Server license that provides Unlimited Terminal Connections.</a:t>
            </a:r>
          </a:p>
          <a:p>
            <a:pPr marL="0" indent="0">
              <a:spcBef>
                <a:spcPts val="0"/>
              </a:spcBef>
              <a:buFontTx/>
              <a:buNone/>
              <a:defRPr/>
            </a:pPr>
            <a:endParaRPr lang="en-US" dirty="0">
              <a:ea typeface="+mn-ea"/>
              <a:cs typeface="+mn-cs"/>
            </a:endParaRPr>
          </a:p>
          <a:p>
            <a:pPr marL="0" indent="0">
              <a:spcBef>
                <a:spcPts val="0"/>
              </a:spcBef>
              <a:buFontTx/>
              <a:buNone/>
              <a:defRPr/>
            </a:pPr>
            <a:r>
              <a:rPr lang="en-US" dirty="0">
                <a:ea typeface="+mn-ea"/>
                <a:cs typeface="+mn-cs"/>
              </a:rPr>
              <a:t>Redundancy provides a pair of ThinManager installations that are automatically synchronized.  Either installation can deliver firmware and terminal profiles.</a:t>
            </a:r>
          </a:p>
          <a:p>
            <a:pPr marL="0" indent="0">
              <a:spcBef>
                <a:spcPts val="0"/>
              </a:spcBef>
              <a:buFontTx/>
              <a:buNone/>
              <a:defRPr/>
            </a:pPr>
            <a:endParaRPr lang="en-US" dirty="0">
              <a:ea typeface="+mn-ea"/>
              <a:cs typeface="+mn-cs"/>
            </a:endParaRPr>
          </a:p>
          <a:p>
            <a:pPr marL="0" indent="0">
              <a:spcBef>
                <a:spcPts val="0"/>
              </a:spcBef>
              <a:buFontTx/>
              <a:buNone/>
              <a:defRPr/>
            </a:pPr>
            <a:r>
              <a:rPr lang="en-US" dirty="0">
                <a:ea typeface="+mn-ea"/>
                <a:cs typeface="+mn-cs"/>
              </a:rPr>
              <a:t>Platform Maintenance is equivalent to TechConnect. In exchange for annual fee, the end user receives the latest version of ThinManager, Live Tech Support and trade-in value for their license towards an Enterprise Server license.</a:t>
            </a:r>
          </a:p>
          <a:p>
            <a:pPr marL="0" indent="0">
              <a:spcBef>
                <a:spcPts val="0"/>
              </a:spcBef>
              <a:buFontTx/>
              <a:buNone/>
              <a:defRPr/>
            </a:pPr>
            <a:endParaRPr lang="en-US" dirty="0">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Redundancy is having 2 ThinManager installations that are automatically synchronized -&gt; either of which can deliver firmware and profiles to the terminals managed by ThinManager.</a:t>
            </a:r>
          </a:p>
          <a:p>
            <a:pPr marL="628551" lvl="1" indent="-171450">
              <a:buFont typeface="Arial" panose="020B0604020202020204" pitchFamily="34" charset="0"/>
              <a:buChar char="•"/>
            </a:pPr>
            <a:r>
              <a:rPr lang="en-US" sz="1200" kern="1200" dirty="0">
                <a:solidFill>
                  <a:schemeClr val="tx1"/>
                </a:solidFill>
                <a:effectLst/>
                <a:latin typeface="+mn-lt"/>
                <a:ea typeface="+mn-ea"/>
                <a:cs typeface="+mn-cs"/>
              </a:rPr>
              <a:t>None</a:t>
            </a:r>
          </a:p>
          <a:p>
            <a:pPr marL="628551" lvl="1" indent="-171450">
              <a:buFont typeface="Arial" panose="020B0604020202020204" pitchFamily="34" charset="0"/>
              <a:buChar char="•"/>
            </a:pPr>
            <a:r>
              <a:rPr lang="en-US" sz="1200" kern="1200" dirty="0">
                <a:solidFill>
                  <a:schemeClr val="tx1"/>
                </a:solidFill>
                <a:effectLst/>
                <a:latin typeface="+mn-lt"/>
                <a:ea typeface="+mn-ea"/>
                <a:cs typeface="+mn-cs"/>
              </a:rPr>
              <a:t>Mirrored – provides a pair of ThinManager installs which are automatically synchronized, but there is a restriction - changes to the ThinManager configuration can only be made from the Primary ThinManager installation</a:t>
            </a:r>
          </a:p>
          <a:p>
            <a:pPr marL="628551" lvl="1" indent="-171450">
              <a:buFont typeface="Arial" panose="020B0604020202020204" pitchFamily="34" charset="0"/>
              <a:buChar char="•"/>
            </a:pPr>
            <a:r>
              <a:rPr lang="en-US" sz="1200" kern="1200" dirty="0">
                <a:solidFill>
                  <a:schemeClr val="tx1"/>
                </a:solidFill>
                <a:effectLst/>
                <a:latin typeface="+mn-lt"/>
                <a:ea typeface="+mn-ea"/>
                <a:cs typeface="+mn-cs"/>
              </a:rPr>
              <a:t>Full – similar to Mirrored except there is no restriction – ThinManager configuration changes can be made from either ThinManager installation</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Platform Maintenance (PM) is ThinManager’s form of TechConnect.  This is an annual fee that provides the latest release of ThinManager, access to live tech support, and credit towards upgrades in the future.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There are 3 special licenses available:</a:t>
            </a:r>
          </a:p>
          <a:p>
            <a:pPr marL="628551" lvl="1" indent="-171450">
              <a:buFont typeface="Arial" panose="020B0604020202020204" pitchFamily="34" charset="0"/>
              <a:buChar char="•"/>
            </a:pPr>
            <a:r>
              <a:rPr lang="en-US" sz="1200" kern="1200" dirty="0">
                <a:solidFill>
                  <a:schemeClr val="tx1"/>
                </a:solidFill>
                <a:effectLst/>
                <a:latin typeface="+mn-lt"/>
                <a:ea typeface="+mn-ea"/>
                <a:cs typeface="+mn-cs"/>
              </a:rPr>
              <a:t>Muni Pack – offered only in 25 terminal connection counts and for municipalities only – can split the terminal connection count across multiple sites.  Can be purchased with No Redundancy or Full Redundancy only.</a:t>
            </a:r>
          </a:p>
          <a:p>
            <a:pPr marL="628551" lvl="1" indent="-171450">
              <a:buFont typeface="Arial" panose="020B0604020202020204" pitchFamily="34" charset="0"/>
              <a:buChar char="•"/>
            </a:pPr>
            <a:r>
              <a:rPr lang="en-US" sz="1200" kern="1200" dirty="0">
                <a:solidFill>
                  <a:schemeClr val="tx1"/>
                </a:solidFill>
                <a:effectLst/>
                <a:latin typeface="+mn-lt"/>
                <a:ea typeface="+mn-ea"/>
                <a:cs typeface="+mn-cs"/>
              </a:rPr>
              <a:t>Enterprise Server – provides an unlimited number of terminal connections on a single owned network.  Includes Full Redundancy and 1</a:t>
            </a:r>
            <a:r>
              <a:rPr lang="en-US" sz="1200" kern="1200" baseline="30000" dirty="0">
                <a:solidFill>
                  <a:schemeClr val="tx1"/>
                </a:solidFill>
                <a:effectLst/>
                <a:latin typeface="+mn-lt"/>
                <a:ea typeface="+mn-ea"/>
                <a:cs typeface="+mn-cs"/>
              </a:rPr>
              <a:t>st</a:t>
            </a:r>
            <a:r>
              <a:rPr lang="en-US" sz="1200" kern="1200" dirty="0">
                <a:solidFill>
                  <a:schemeClr val="tx1"/>
                </a:solidFill>
                <a:effectLst/>
                <a:latin typeface="+mn-lt"/>
                <a:ea typeface="+mn-ea"/>
                <a:cs typeface="+mn-cs"/>
              </a:rPr>
              <a:t> Year of Platform Maintenance. </a:t>
            </a:r>
            <a:r>
              <a:rPr lang="en-US" sz="1200" b="1" u="sng" kern="1200" dirty="0">
                <a:solidFill>
                  <a:schemeClr val="tx1"/>
                </a:solidFill>
                <a:effectLst/>
                <a:latin typeface="+mn-lt"/>
                <a:ea typeface="+mn-ea"/>
                <a:cs typeface="+mn-cs"/>
              </a:rPr>
              <a:t>Restriction:</a:t>
            </a:r>
            <a:r>
              <a:rPr lang="en-US" sz="1200" kern="1200" dirty="0">
                <a:solidFill>
                  <a:schemeClr val="tx1"/>
                </a:solidFill>
                <a:effectLst/>
                <a:latin typeface="+mn-lt"/>
                <a:ea typeface="+mn-ea"/>
                <a:cs typeface="+mn-cs"/>
              </a:rPr>
              <a:t>  Cannot be used on networks that are public, leased or non-company owned.</a:t>
            </a:r>
          </a:p>
          <a:p>
            <a:pPr marL="628551" lvl="1" indent="-171450">
              <a:buFont typeface="Arial" panose="020B0604020202020204" pitchFamily="34" charset="0"/>
              <a:buChar char="•"/>
            </a:pPr>
            <a:r>
              <a:rPr lang="en-US" sz="1200" kern="1200" dirty="0">
                <a:solidFill>
                  <a:schemeClr val="tx1"/>
                </a:solidFill>
                <a:effectLst/>
                <a:latin typeface="+mn-lt"/>
                <a:ea typeface="+mn-ea"/>
                <a:cs typeface="+mn-cs"/>
              </a:rPr>
              <a:t>FLEX (100, 250, 500) – provides a terminal count limit, but can be installed on as many networks as needed.  </a:t>
            </a:r>
            <a:r>
              <a:rPr lang="en-US" sz="1200" b="1" u="sng" kern="1200" dirty="0">
                <a:solidFill>
                  <a:schemeClr val="tx1"/>
                </a:solidFill>
                <a:effectLst/>
                <a:latin typeface="+mn-lt"/>
                <a:ea typeface="+mn-ea"/>
                <a:cs typeface="+mn-cs"/>
              </a:rPr>
              <a:t>RESTRICTION</a:t>
            </a:r>
            <a:r>
              <a:rPr lang="en-US" sz="1200" kern="1200" dirty="0">
                <a:solidFill>
                  <a:schemeClr val="tx1"/>
                </a:solidFill>
                <a:effectLst/>
                <a:latin typeface="+mn-lt"/>
                <a:ea typeface="+mn-ea"/>
                <a:cs typeface="+mn-cs"/>
              </a:rPr>
              <a:t>:  Can only be utilized within a single Business Unit of a company.</a:t>
            </a:r>
          </a:p>
          <a:p>
            <a:pPr marL="0" indent="0">
              <a:spcBef>
                <a:spcPts val="0"/>
              </a:spcBef>
              <a:buFontTx/>
              <a:buNone/>
              <a:defRPr/>
            </a:pPr>
            <a:endParaRPr lang="en-US" dirty="0">
              <a:ea typeface="+mn-ea"/>
              <a:cs typeface="+mn-cs"/>
            </a:endParaRPr>
          </a:p>
          <a:p>
            <a:endParaRPr lang="en-US" dirty="0"/>
          </a:p>
        </p:txBody>
      </p:sp>
      <p:sp>
        <p:nvSpPr>
          <p:cNvPr id="4" name="Slide Number Placeholder 3"/>
          <p:cNvSpPr>
            <a:spLocks noGrp="1"/>
          </p:cNvSpPr>
          <p:nvPr>
            <p:ph type="sldNum" sz="quarter" idx="10"/>
          </p:nvPr>
        </p:nvSpPr>
        <p:spPr/>
        <p:txBody>
          <a:bodyPr/>
          <a:lstStyle/>
          <a:p>
            <a:fld id="{C5B38BFD-06C2-CE42-8D25-BE8ABD537100}" type="slidenum">
              <a:rPr lang="en-US" smtClean="0"/>
              <a:pPr/>
              <a:t>26</a:t>
            </a:fld>
            <a:endParaRPr lang="en-US"/>
          </a:p>
        </p:txBody>
      </p:sp>
    </p:spTree>
    <p:extLst>
      <p:ext uri="{BB962C8B-B14F-4D97-AF65-F5344CB8AC3E}">
        <p14:creationId xmlns:p14="http://schemas.microsoft.com/office/powerpoint/2010/main" val="13741693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hyperlink" Target="https://rockwellautomation.sharepoint.com/teams/GSM_BrandIdentity/Pages/Home%20Page/Rockwell%20Automation_Brand%20ID%20Guidelines_11072018-FINAL.pdf" TargetMode="External"/><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jpe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hyperlink" Target="https://rockwellautomation.sharepoint.com/teams/GSM_BrandIdentity/Pages/Home%20Page/Rockwell%20Automation_Brand%20ID%20Guidelines_11072018-FINAL.pdf" TargetMode="External"/><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0.jp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4.xml"/><Relationship Id="rId4" Type="http://schemas.openxmlformats.org/officeDocument/2006/relationships/image" Target="../media/image29.png"/></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1.jpg"/><Relationship Id="rId1" Type="http://schemas.openxmlformats.org/officeDocument/2006/relationships/slideMaster" Target="../slideMasters/slideMaster6.xml"/><Relationship Id="rId4" Type="http://schemas.microsoft.com/office/2007/relationships/hdphoto" Target="../media/hdphoto2.wdp"/></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2.jpg"/><Relationship Id="rId1" Type="http://schemas.openxmlformats.org/officeDocument/2006/relationships/slideMaster" Target="../slideMasters/slideMaster6.xml"/><Relationship Id="rId4" Type="http://schemas.microsoft.com/office/2007/relationships/hdphoto" Target="../media/hdphoto3.wdp"/></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3.jpg"/><Relationship Id="rId1" Type="http://schemas.openxmlformats.org/officeDocument/2006/relationships/slideMaster" Target="../slideMasters/slideMaster6.xml"/><Relationship Id="rId4" Type="http://schemas.microsoft.com/office/2007/relationships/hdphoto" Target="../media/hdphoto4.wdp"/></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4.jpg"/><Relationship Id="rId1" Type="http://schemas.openxmlformats.org/officeDocument/2006/relationships/slideMaster" Target="../slideMasters/slideMaster6.xml"/><Relationship Id="rId4" Type="http://schemas.microsoft.com/office/2007/relationships/hdphoto" Target="../media/hdphoto5.wdp"/></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5.jpg"/><Relationship Id="rId1" Type="http://schemas.openxmlformats.org/officeDocument/2006/relationships/slideMaster" Target="../slideMasters/slideMaster6.xml"/><Relationship Id="rId4" Type="http://schemas.microsoft.com/office/2007/relationships/hdphoto" Target="../media/hdphoto6.wdp"/></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6.jpg"/><Relationship Id="rId1" Type="http://schemas.openxmlformats.org/officeDocument/2006/relationships/slideMaster" Target="../slideMasters/slideMaster6.xml"/><Relationship Id="rId4" Type="http://schemas.microsoft.com/office/2007/relationships/hdphoto" Target="../media/hdphoto7.wdp"/></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7.jpg"/><Relationship Id="rId1" Type="http://schemas.openxmlformats.org/officeDocument/2006/relationships/slideMaster" Target="../slideMasters/slideMaster6.xml"/><Relationship Id="rId4" Type="http://schemas.microsoft.com/office/2007/relationships/hdphoto" Target="../media/hdphoto8.wdp"/></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8.jpg"/><Relationship Id="rId1" Type="http://schemas.openxmlformats.org/officeDocument/2006/relationships/slideMaster" Target="../slideMasters/slideMaster6.xml"/><Relationship Id="rId4" Type="http://schemas.microsoft.com/office/2007/relationships/hdphoto" Target="../media/hdphoto9.wdp"/></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39.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8" Type="http://schemas.openxmlformats.org/officeDocument/2006/relationships/hyperlink" Target="http://linkedin.com/company/rockwell-automation/" TargetMode="External"/><Relationship Id="rId13"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3.png"/><Relationship Id="rId12" Type="http://schemas.openxmlformats.org/officeDocument/2006/relationships/hyperlink" Target="http://youtube.com/user/ROKAutomation/home" TargetMode="External"/><Relationship Id="rId2" Type="http://schemas.openxmlformats.org/officeDocument/2006/relationships/hyperlink" Target="http://rockwellautomation.com/rockwellautomation/news/blog/overview.page" TargetMode="External"/><Relationship Id="rId1" Type="http://schemas.openxmlformats.org/officeDocument/2006/relationships/slideMaster" Target="../slideMasters/slideMaster9.xml"/><Relationship Id="rId6" Type="http://schemas.openxmlformats.org/officeDocument/2006/relationships/hyperlink" Target="http://instagram.com/rokautomation" TargetMode="External"/><Relationship Id="rId11" Type="http://schemas.openxmlformats.org/officeDocument/2006/relationships/image" Target="../media/image45.png"/><Relationship Id="rId5" Type="http://schemas.openxmlformats.org/officeDocument/2006/relationships/image" Target="../media/image42.png"/><Relationship Id="rId10" Type="http://schemas.openxmlformats.org/officeDocument/2006/relationships/hyperlink" Target="http://twitter.com/ROKAutomation" TargetMode="External"/><Relationship Id="rId4" Type="http://schemas.openxmlformats.org/officeDocument/2006/relationships/hyperlink" Target="http://facebook.com/ROKAutomation" TargetMode="External"/><Relationship Id="rId9" Type="http://schemas.openxmlformats.org/officeDocument/2006/relationships/image" Target="../media/image44.png"/><Relationship Id="rId14" Type="http://schemas.openxmlformats.org/officeDocument/2006/relationships/image" Target="../media/image1.png"/></Relationships>
</file>

<file path=ppt/slideLayouts/_rels/slideLayout66.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hyperlink" Target="http://youtube.com/user/ROKAutomation/home" TargetMode="External"/><Relationship Id="rId3" Type="http://schemas.openxmlformats.org/officeDocument/2006/relationships/hyperlink" Target="http://rockwellautomation.com/rockwellautomation/news/blog/overview.page" TargetMode="External"/><Relationship Id="rId7" Type="http://schemas.openxmlformats.org/officeDocument/2006/relationships/hyperlink" Target="http://instagram.com/rokautomation" TargetMode="External"/><Relationship Id="rId12" Type="http://schemas.openxmlformats.org/officeDocument/2006/relationships/image" Target="../media/image51.png"/><Relationship Id="rId2" Type="http://schemas.openxmlformats.org/officeDocument/2006/relationships/image" Target="../media/image9.jpg"/><Relationship Id="rId1" Type="http://schemas.openxmlformats.org/officeDocument/2006/relationships/slideMaster" Target="../slideMasters/slideMaster9.xml"/><Relationship Id="rId6" Type="http://schemas.openxmlformats.org/officeDocument/2006/relationships/image" Target="../media/image48.png"/><Relationship Id="rId11" Type="http://schemas.openxmlformats.org/officeDocument/2006/relationships/hyperlink" Target="http://twitter.com/ROKAutomation" TargetMode="External"/><Relationship Id="rId5" Type="http://schemas.openxmlformats.org/officeDocument/2006/relationships/hyperlink" Target="http://facebook.com/ROKAutomation" TargetMode="External"/><Relationship Id="rId15" Type="http://schemas.openxmlformats.org/officeDocument/2006/relationships/image" Target="../media/image53.pn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hyperlink" Target="http://linkedin.com/company/rockwell-automation/" TargetMode="External"/><Relationship Id="rId14" Type="http://schemas.openxmlformats.org/officeDocument/2006/relationships/image" Target="../media/image52.png"/></Relationships>
</file>

<file path=ppt/slideLayouts/_rels/slideLayout67.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hyperlink" Target="http://youtube.com/user/ROKAutomation/home" TargetMode="External"/><Relationship Id="rId3" Type="http://schemas.openxmlformats.org/officeDocument/2006/relationships/hyperlink" Target="http://rockwellautomation.com/rockwellautomation/news/blog/overview.page" TargetMode="External"/><Relationship Id="rId7" Type="http://schemas.openxmlformats.org/officeDocument/2006/relationships/hyperlink" Target="http://instagram.com/rokautomation" TargetMode="External"/><Relationship Id="rId12" Type="http://schemas.openxmlformats.org/officeDocument/2006/relationships/image" Target="../media/image51.png"/><Relationship Id="rId2" Type="http://schemas.openxmlformats.org/officeDocument/2006/relationships/image" Target="../media/image3.jpg"/><Relationship Id="rId1" Type="http://schemas.openxmlformats.org/officeDocument/2006/relationships/slideMaster" Target="../slideMasters/slideMaster9.xml"/><Relationship Id="rId6" Type="http://schemas.openxmlformats.org/officeDocument/2006/relationships/image" Target="../media/image48.png"/><Relationship Id="rId11" Type="http://schemas.openxmlformats.org/officeDocument/2006/relationships/hyperlink" Target="http://twitter.com/ROKAutomation" TargetMode="External"/><Relationship Id="rId5" Type="http://schemas.openxmlformats.org/officeDocument/2006/relationships/hyperlink" Target="http://facebook.com/ROKAutomation" TargetMode="External"/><Relationship Id="rId15" Type="http://schemas.openxmlformats.org/officeDocument/2006/relationships/image" Target="../media/image53.png"/><Relationship Id="rId10" Type="http://schemas.openxmlformats.org/officeDocument/2006/relationships/image" Target="../media/image50.png"/><Relationship Id="rId4" Type="http://schemas.openxmlformats.org/officeDocument/2006/relationships/image" Target="../media/image47.png"/><Relationship Id="rId9" Type="http://schemas.openxmlformats.org/officeDocument/2006/relationships/hyperlink" Target="http://linkedin.com/company/rockwell-automation/" TargetMode="External"/><Relationship Id="rId14" Type="http://schemas.openxmlformats.org/officeDocument/2006/relationships/image" Target="../media/image52.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ption 1">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615D69-AF6E-834C-9D21-0F9B361A569F}"/>
              </a:ext>
            </a:extLst>
          </p:cNvPr>
          <p:cNvPicPr>
            <a:picLocks noChangeAspect="1"/>
          </p:cNvPicPr>
          <p:nvPr userDrawn="1"/>
        </p:nvPicPr>
        <p:blipFill rotWithShape="1">
          <a:blip r:embed="rId2"/>
          <a:srcRect b="45333"/>
          <a:stretch/>
        </p:blipFill>
        <p:spPr>
          <a:xfrm>
            <a:off x="8187789" y="4469067"/>
            <a:ext cx="3375275" cy="651573"/>
          </a:xfrm>
          <a:prstGeom prst="rect">
            <a:avLst/>
          </a:prstGeom>
        </p:spPr>
      </p:pic>
      <p:sp>
        <p:nvSpPr>
          <p:cNvPr id="18" name="Title 17">
            <a:extLst>
              <a:ext uri="{FF2B5EF4-FFF2-40B4-BE49-F238E27FC236}">
                <a16:creationId xmlns:a16="http://schemas.microsoft.com/office/drawing/2014/main" id="{12F5F54E-08A5-6344-BFD1-276793D76961}"/>
              </a:ext>
            </a:extLst>
          </p:cNvPr>
          <p:cNvSpPr>
            <a:spLocks noGrp="1"/>
          </p:cNvSpPr>
          <p:nvPr>
            <p:ph type="title" hasCustomPrompt="1"/>
          </p:nvPr>
        </p:nvSpPr>
        <p:spPr>
          <a:xfrm>
            <a:off x="868680" y="3847042"/>
            <a:ext cx="6588584" cy="1681473"/>
          </a:xfrm>
          <a:prstGeom prst="rect">
            <a:avLst/>
          </a:prstGeom>
        </p:spPr>
        <p:txBody>
          <a:bodyPr anchor="b"/>
          <a:lstStyle>
            <a:lvl1pPr algn="r">
              <a:lnSpc>
                <a:spcPts val="4999"/>
              </a:lnSpc>
              <a:defRPr sz="4999">
                <a:solidFill>
                  <a:schemeClr val="tx1"/>
                </a:solidFill>
              </a:defRPr>
            </a:lvl1pPr>
          </a:lstStyle>
          <a:p>
            <a:r>
              <a:rPr lang="en-US" dirty="0"/>
              <a:t>Click to edit master </a:t>
            </a:r>
            <a:br>
              <a:rPr lang="en-US" dirty="0"/>
            </a:br>
            <a:r>
              <a:rPr lang="en-US" dirty="0"/>
              <a:t>title in sentence case</a:t>
            </a:r>
          </a:p>
        </p:txBody>
      </p:sp>
      <p:sp>
        <p:nvSpPr>
          <p:cNvPr id="19" name="Text Placeholder 11">
            <a:extLst>
              <a:ext uri="{FF2B5EF4-FFF2-40B4-BE49-F238E27FC236}">
                <a16:creationId xmlns:a16="http://schemas.microsoft.com/office/drawing/2014/main" id="{19E4EDB0-AABB-BE41-A3BE-D05669C6BF94}"/>
              </a:ext>
            </a:extLst>
          </p:cNvPr>
          <p:cNvSpPr>
            <a:spLocks noGrp="1"/>
          </p:cNvSpPr>
          <p:nvPr>
            <p:ph type="body" sz="quarter" idx="10" hasCustomPrompt="1"/>
          </p:nvPr>
        </p:nvSpPr>
        <p:spPr>
          <a:xfrm>
            <a:off x="868680" y="5651016"/>
            <a:ext cx="6588584" cy="373923"/>
          </a:xfrm>
          <a:prstGeom prst="rect">
            <a:avLst/>
          </a:prstGeom>
        </p:spPr>
        <p:txBody>
          <a:bodyPr/>
          <a:lstStyle>
            <a:lvl1pPr marL="0" marR="0" indent="0" algn="r" defTabSz="457109" rtl="0" eaLnBrk="1" fontAlgn="base" latinLnBrk="0" hangingPunct="1">
              <a:lnSpc>
                <a:spcPct val="100000"/>
              </a:lnSpc>
              <a:spcBef>
                <a:spcPts val="0"/>
              </a:spcBef>
              <a:spcAft>
                <a:spcPts val="800"/>
              </a:spcAft>
              <a:buClr>
                <a:srgbClr val="BB2332"/>
              </a:buClr>
              <a:buSzTx/>
              <a:buFont typeface="Wingdings" charset="2"/>
              <a:buNone/>
              <a:tabLst/>
              <a:defRPr lang="en-US" sz="1500" baseline="0" dirty="0">
                <a:solidFill>
                  <a:schemeClr val="tx1">
                    <a:lumMod val="50000"/>
                    <a:lumOff val="50000"/>
                  </a:schemeClr>
                </a:solidFill>
              </a:defRPr>
            </a:lvl1pPr>
            <a:lvl2pPr marL="768178" indent="0" algn="r">
              <a:buNone/>
              <a:defRPr/>
            </a:lvl2pPr>
            <a:lvl3pPr marL="1377641" indent="0" algn="r">
              <a:buNone/>
              <a:defRPr/>
            </a:lvl3pPr>
            <a:lvl4pPr marL="1828389" indent="0" algn="r">
              <a:buNone/>
              <a:defRPr/>
            </a:lvl4pPr>
            <a:lvl5pPr marL="2437851" indent="0" algn="r">
              <a:buNone/>
              <a:defRPr/>
            </a:lvl5pPr>
          </a:lstStyle>
          <a:p>
            <a:pPr lvl="0"/>
            <a:r>
              <a:rPr lang="en-US" dirty="0"/>
              <a:t>First </a:t>
            </a:r>
            <a:r>
              <a:rPr lang="en-US" dirty="0" err="1"/>
              <a:t>Lastname</a:t>
            </a:r>
            <a:r>
              <a:rPr lang="en-US" dirty="0"/>
              <a:t> • Title Goes Here | XX . XX . XX</a:t>
            </a:r>
          </a:p>
        </p:txBody>
      </p:sp>
      <p:cxnSp>
        <p:nvCxnSpPr>
          <p:cNvPr id="10" name="Straight Connector 9">
            <a:extLst>
              <a:ext uri="{FF2B5EF4-FFF2-40B4-BE49-F238E27FC236}">
                <a16:creationId xmlns:a16="http://schemas.microsoft.com/office/drawing/2014/main" id="{ED2AB6AB-AF99-3F41-B8B8-4226608CA2A6}"/>
              </a:ext>
            </a:extLst>
          </p:cNvPr>
          <p:cNvCxnSpPr>
            <a:cxnSpLocks/>
          </p:cNvCxnSpPr>
          <p:nvPr userDrawn="1"/>
        </p:nvCxnSpPr>
        <p:spPr bwMode="auto">
          <a:xfrm>
            <a:off x="7776116" y="4201339"/>
            <a:ext cx="1" cy="1809730"/>
          </a:xfrm>
          <a:prstGeom prst="line">
            <a:avLst/>
          </a:prstGeom>
          <a:noFill/>
          <a:ln w="31750" cap="rnd" cmpd="sng" algn="ctr">
            <a:solidFill>
              <a:schemeClr val="bg1">
                <a:lumMod val="85000"/>
              </a:schemeClr>
            </a:solidFill>
            <a:prstDash val="solid"/>
            <a:round/>
            <a:headEnd type="none" w="med" len="med"/>
            <a:tailEnd type="none" w="med" len="med"/>
          </a:ln>
          <a:effectLst/>
        </p:spPr>
      </p:cxnSp>
      <p:sp>
        <p:nvSpPr>
          <p:cNvPr id="13" name="Picture Placeholder 12">
            <a:extLst>
              <a:ext uri="{FF2B5EF4-FFF2-40B4-BE49-F238E27FC236}">
                <a16:creationId xmlns:a16="http://schemas.microsoft.com/office/drawing/2014/main" id="{54915E0C-EC46-0048-832A-EDFB850AFD63}"/>
              </a:ext>
            </a:extLst>
          </p:cNvPr>
          <p:cNvSpPr>
            <a:spLocks noGrp="1"/>
          </p:cNvSpPr>
          <p:nvPr>
            <p:ph type="pic" sz="quarter" idx="11" hasCustomPrompt="1"/>
          </p:nvPr>
        </p:nvSpPr>
        <p:spPr>
          <a:xfrm>
            <a:off x="403640" y="0"/>
            <a:ext cx="11788361" cy="3673527"/>
          </a:xfrm>
          <a:custGeom>
            <a:avLst/>
            <a:gdLst>
              <a:gd name="connsiteX0" fmla="*/ 0 w 11788361"/>
              <a:gd name="connsiteY0" fmla="*/ 0 h 3673527"/>
              <a:gd name="connsiteX1" fmla="*/ 11788361 w 11788361"/>
              <a:gd name="connsiteY1" fmla="*/ 0 h 3673527"/>
              <a:gd name="connsiteX2" fmla="*/ 11788361 w 11788361"/>
              <a:gd name="connsiteY2" fmla="*/ 434521 h 3673527"/>
              <a:gd name="connsiteX3" fmla="*/ 11754859 w 11788361"/>
              <a:gd name="connsiteY3" fmla="*/ 487972 h 3673527"/>
              <a:gd name="connsiteX4" fmla="*/ 11495801 w 11788361"/>
              <a:gd name="connsiteY4" fmla="*/ 760159 h 3673527"/>
              <a:gd name="connsiteX5" fmla="*/ 11462375 w 11788361"/>
              <a:gd name="connsiteY5" fmla="*/ 781097 h 3673527"/>
              <a:gd name="connsiteX6" fmla="*/ 11457523 w 11788361"/>
              <a:gd name="connsiteY6" fmla="*/ 784864 h 3673527"/>
              <a:gd name="connsiteX7" fmla="*/ 11457879 w 11788361"/>
              <a:gd name="connsiteY7" fmla="*/ 785323 h 3673527"/>
              <a:gd name="connsiteX8" fmla="*/ 11455672 w 11788361"/>
              <a:gd name="connsiteY8" fmla="*/ 787038 h 3673527"/>
              <a:gd name="connsiteX9" fmla="*/ 11457390 w 11788361"/>
              <a:gd name="connsiteY9" fmla="*/ 789251 h 3673527"/>
              <a:gd name="connsiteX10" fmla="*/ 11447708 w 11788361"/>
              <a:gd name="connsiteY10" fmla="*/ 796766 h 3673527"/>
              <a:gd name="connsiteX11" fmla="*/ 11448056 w 11788361"/>
              <a:gd name="connsiteY11" fmla="*/ 797218 h 3673527"/>
              <a:gd name="connsiteX12" fmla="*/ 8170222 w 11788361"/>
              <a:gd name="connsiteY12" fmla="*/ 3341469 h 3673527"/>
              <a:gd name="connsiteX13" fmla="*/ 8096459 w 11788361"/>
              <a:gd name="connsiteY13" fmla="*/ 3410963 h 3673527"/>
              <a:gd name="connsiteX14" fmla="*/ 7301720 w 11788361"/>
              <a:gd name="connsiteY14" fmla="*/ 3673163 h 3673527"/>
              <a:gd name="connsiteX15" fmla="*/ 7196556 w 11788361"/>
              <a:gd name="connsiteY15" fmla="*/ 3665273 h 3673527"/>
              <a:gd name="connsiteX16" fmla="*/ 7196550 w 11788361"/>
              <a:gd name="connsiteY16" fmla="*/ 3665323 h 3673527"/>
              <a:gd name="connsiteX17" fmla="*/ 7195591 w 11788361"/>
              <a:gd name="connsiteY17" fmla="*/ 3665200 h 3673527"/>
              <a:gd name="connsiteX18" fmla="*/ 7174170 w 11788361"/>
              <a:gd name="connsiteY18" fmla="*/ 3663593 h 3673527"/>
              <a:gd name="connsiteX19" fmla="*/ 7162882 w 11788361"/>
              <a:gd name="connsiteY19" fmla="*/ 3661000 h 3673527"/>
              <a:gd name="connsiteX20" fmla="*/ 7126521 w 11788361"/>
              <a:gd name="connsiteY20" fmla="*/ 3656331 h 3673527"/>
              <a:gd name="connsiteX21" fmla="*/ 7126438 w 11788361"/>
              <a:gd name="connsiteY21" fmla="*/ 3656986 h 3673527"/>
              <a:gd name="connsiteX22" fmla="*/ 7114284 w 11788361"/>
              <a:gd name="connsiteY22" fmla="*/ 3655455 h 3673527"/>
              <a:gd name="connsiteX23" fmla="*/ 7114210 w 11788361"/>
              <a:gd name="connsiteY23" fmla="*/ 3656041 h 3673527"/>
              <a:gd name="connsiteX24" fmla="*/ 6686965 w 11788361"/>
              <a:gd name="connsiteY24" fmla="*/ 3602208 h 3673527"/>
              <a:gd name="connsiteX25" fmla="*/ 2903322 w 11788361"/>
              <a:gd name="connsiteY25" fmla="*/ 3134503 h 3673527"/>
              <a:gd name="connsiteX26" fmla="*/ 2896072 w 11788361"/>
              <a:gd name="connsiteY26" fmla="*/ 3134287 h 3673527"/>
              <a:gd name="connsiteX27" fmla="*/ 2065278 w 11788361"/>
              <a:gd name="connsiteY27" fmla="*/ 2660764 h 3673527"/>
              <a:gd name="connsiteX28" fmla="*/ 2044337 w 11788361"/>
              <a:gd name="connsiteY28" fmla="*/ 2627338 h 3673527"/>
              <a:gd name="connsiteX29" fmla="*/ 2040574 w 11788361"/>
              <a:gd name="connsiteY29" fmla="*/ 2622487 h 3673527"/>
              <a:gd name="connsiteX30" fmla="*/ 2040118 w 11788361"/>
              <a:gd name="connsiteY30" fmla="*/ 2622840 h 3673527"/>
              <a:gd name="connsiteX31" fmla="*/ 2038402 w 11788361"/>
              <a:gd name="connsiteY31" fmla="*/ 2620633 h 3673527"/>
              <a:gd name="connsiteX32" fmla="*/ 2036193 w 11788361"/>
              <a:gd name="connsiteY32" fmla="*/ 2622349 h 3673527"/>
              <a:gd name="connsiteX33" fmla="*/ 2028678 w 11788361"/>
              <a:gd name="connsiteY33" fmla="*/ 2612663 h 3673527"/>
              <a:gd name="connsiteX34" fmla="*/ 2028222 w 11788361"/>
              <a:gd name="connsiteY34" fmla="*/ 2613020 h 367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788361" h="3673527">
                <a:moveTo>
                  <a:pt x="0" y="0"/>
                </a:moveTo>
                <a:lnTo>
                  <a:pt x="11788361" y="0"/>
                </a:lnTo>
                <a:lnTo>
                  <a:pt x="11788361" y="434521"/>
                </a:lnTo>
                <a:lnTo>
                  <a:pt x="11754859" y="487972"/>
                </a:lnTo>
                <a:cubicBezTo>
                  <a:pt x="11684526" y="588776"/>
                  <a:pt x="11598007" y="680827"/>
                  <a:pt x="11495801" y="760159"/>
                </a:cubicBezTo>
                <a:lnTo>
                  <a:pt x="11462375" y="781097"/>
                </a:lnTo>
                <a:lnTo>
                  <a:pt x="11457523" y="784864"/>
                </a:lnTo>
                <a:lnTo>
                  <a:pt x="11457879" y="785323"/>
                </a:lnTo>
                <a:lnTo>
                  <a:pt x="11455672" y="787038"/>
                </a:lnTo>
                <a:lnTo>
                  <a:pt x="11457390" y="789251"/>
                </a:lnTo>
                <a:lnTo>
                  <a:pt x="11447708" y="796766"/>
                </a:lnTo>
                <a:lnTo>
                  <a:pt x="11448056" y="797218"/>
                </a:lnTo>
                <a:lnTo>
                  <a:pt x="8170222" y="3341469"/>
                </a:lnTo>
                <a:lnTo>
                  <a:pt x="8096459" y="3410963"/>
                </a:lnTo>
                <a:cubicBezTo>
                  <a:pt x="7875442" y="3582517"/>
                  <a:pt x="7597159" y="3680294"/>
                  <a:pt x="7301720" y="3673163"/>
                </a:cubicBezTo>
                <a:lnTo>
                  <a:pt x="7196556" y="3665273"/>
                </a:lnTo>
                <a:lnTo>
                  <a:pt x="7196550" y="3665323"/>
                </a:lnTo>
                <a:lnTo>
                  <a:pt x="7195591" y="3665200"/>
                </a:lnTo>
                <a:lnTo>
                  <a:pt x="7174170" y="3663593"/>
                </a:lnTo>
                <a:lnTo>
                  <a:pt x="7162882" y="3661000"/>
                </a:lnTo>
                <a:lnTo>
                  <a:pt x="7126521" y="3656331"/>
                </a:lnTo>
                <a:lnTo>
                  <a:pt x="7126438" y="3656986"/>
                </a:lnTo>
                <a:lnTo>
                  <a:pt x="7114284" y="3655455"/>
                </a:lnTo>
                <a:lnTo>
                  <a:pt x="7114210" y="3656041"/>
                </a:lnTo>
                <a:lnTo>
                  <a:pt x="6686965" y="3602208"/>
                </a:lnTo>
                <a:lnTo>
                  <a:pt x="2903322" y="3134503"/>
                </a:lnTo>
                <a:lnTo>
                  <a:pt x="2896072" y="3134287"/>
                </a:lnTo>
                <a:cubicBezTo>
                  <a:pt x="2578825" y="3094314"/>
                  <a:pt x="2276830" y="2933314"/>
                  <a:pt x="2065278" y="2660764"/>
                </a:cubicBezTo>
                <a:lnTo>
                  <a:pt x="2044337" y="2627338"/>
                </a:lnTo>
                <a:lnTo>
                  <a:pt x="2040574" y="2622487"/>
                </a:lnTo>
                <a:lnTo>
                  <a:pt x="2040118" y="2622840"/>
                </a:lnTo>
                <a:lnTo>
                  <a:pt x="2038402" y="2620633"/>
                </a:lnTo>
                <a:lnTo>
                  <a:pt x="2036193" y="2622349"/>
                </a:lnTo>
                <a:lnTo>
                  <a:pt x="2028678" y="2612663"/>
                </a:lnTo>
                <a:lnTo>
                  <a:pt x="2028222" y="2613020"/>
                </a:lnTo>
                <a:close/>
              </a:path>
            </a:pathLst>
          </a:custGeom>
          <a:effectLst>
            <a:innerShdw blurRad="254000" dist="50800" dir="2700000">
              <a:prstClr val="black">
                <a:alpha val="50000"/>
              </a:prstClr>
            </a:innerShdw>
          </a:effectLst>
        </p:spPr>
        <p:txBody>
          <a:bodyPr wrap="square" anchor="ctr">
            <a:noAutofit/>
          </a:bodyPr>
          <a:lstStyle>
            <a:lvl1pPr marL="0" indent="0" algn="ctr">
              <a:buNone/>
              <a:defRPr/>
            </a:lvl1pPr>
          </a:lstStyle>
          <a:p>
            <a:r>
              <a:rPr lang="en-US" dirty="0"/>
              <a:t>Click to add image</a:t>
            </a:r>
          </a:p>
        </p:txBody>
      </p:sp>
      <p:pic>
        <p:nvPicPr>
          <p:cNvPr id="7" name="Picture 4" descr="ThinManager">
            <a:extLst>
              <a:ext uri="{FF2B5EF4-FFF2-40B4-BE49-F238E27FC236}">
                <a16:creationId xmlns:a16="http://schemas.microsoft.com/office/drawing/2014/main" id="{1D40BB69-833C-4B72-9CBF-218CBBA4A94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8254767" y="5282868"/>
            <a:ext cx="3169640" cy="49129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a:extLst>
              <a:ext uri="{FF2B5EF4-FFF2-40B4-BE49-F238E27FC236}">
                <a16:creationId xmlns:a16="http://schemas.microsoft.com/office/drawing/2014/main" id="{F8F653BA-76B2-4B5D-81C6-9A664869F45C}"/>
              </a:ext>
            </a:extLst>
          </p:cNvPr>
          <p:cNvSpPr txBox="1">
            <a:spLocks/>
          </p:cNvSpPr>
          <p:nvPr userDrawn="1"/>
        </p:nvSpPr>
        <p:spPr>
          <a:xfrm>
            <a:off x="8490917" y="5932136"/>
            <a:ext cx="3022903" cy="491294"/>
          </a:xfrm>
          <a:prstGeom prst="rect">
            <a:avLst/>
          </a:prstGeom>
        </p:spPr>
        <p:txBody>
          <a:bodyPr vert="horz" lIns="91440" tIns="45720" rIns="91440" bIns="45720" rtlCol="0" anchor="b">
            <a:noAutofit/>
          </a:bodyPr>
          <a:lstStyle>
            <a:lvl1pPr marL="0" indent="0" algn="r" rtl="0" eaLnBrk="1" fontAlgn="base" hangingPunct="1">
              <a:lnSpc>
                <a:spcPts val="4999"/>
              </a:lnSpc>
              <a:spcBef>
                <a:spcPct val="0"/>
              </a:spcBef>
              <a:spcAft>
                <a:spcPct val="0"/>
              </a:spcAft>
              <a:buFont typeface="Arial" panose="020B0604020202020204" pitchFamily="34" charset="0"/>
              <a:buNone/>
              <a:defRPr sz="4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a:lstStyle>
          <a:p>
            <a:pPr algn="ctr" defTabSz="914400"/>
            <a:r>
              <a:rPr lang="en-US" sz="2400" kern="0" dirty="0">
                <a:solidFill>
                  <a:srgbClr val="CE153F"/>
                </a:solidFill>
                <a:latin typeface="Barlow" panose="00000500000000000000" pitchFamily="50" charset="0"/>
              </a:rPr>
              <a:t>2020 Roadshow</a:t>
            </a:r>
          </a:p>
        </p:txBody>
      </p:sp>
    </p:spTree>
    <p:extLst>
      <p:ext uri="{BB962C8B-B14F-4D97-AF65-F5344CB8AC3E}">
        <p14:creationId xmlns:p14="http://schemas.microsoft.com/office/powerpoint/2010/main" val="2406260312"/>
      </p:ext>
    </p:extLst>
  </p:cSld>
  <p:clrMapOvr>
    <a:masterClrMapping/>
  </p:clrMapOvr>
  <p:transition spd="med"/>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Content with Call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786244F3-7483-D04E-93D4-49495E8666EB}"/>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p:txBody>
          <a:bodyPr/>
          <a:lstStyle/>
          <a:p>
            <a:r>
              <a:rPr lang="en-US" dirty="0"/>
              <a:t>Click to edit master title style</a:t>
            </a:r>
          </a:p>
        </p:txBody>
      </p:sp>
      <p:cxnSp>
        <p:nvCxnSpPr>
          <p:cNvPr id="10" name="Straight Connector 9">
            <a:extLst>
              <a:ext uri="{FF2B5EF4-FFF2-40B4-BE49-F238E27FC236}">
                <a16:creationId xmlns:a16="http://schemas.microsoft.com/office/drawing/2014/main" id="{EE9F8E06-3CFB-AA4A-8C51-C77C336F3450}"/>
              </a:ext>
            </a:extLst>
          </p:cNvPr>
          <p:cNvCxnSpPr>
            <a:cxnSpLocks/>
          </p:cNvCxnSpPr>
          <p:nvPr userDrawn="1"/>
        </p:nvCxnSpPr>
        <p:spPr bwMode="auto">
          <a:xfrm>
            <a:off x="7962749" y="1371601"/>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6" name="Text Placeholder 6">
            <a:extLst>
              <a:ext uri="{FF2B5EF4-FFF2-40B4-BE49-F238E27FC236}">
                <a16:creationId xmlns:a16="http://schemas.microsoft.com/office/drawing/2014/main" id="{3B69D6DF-9650-AC41-851E-6DF49587FEDA}"/>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9" name="Text Placeholder 3">
            <a:extLst>
              <a:ext uri="{FF2B5EF4-FFF2-40B4-BE49-F238E27FC236}">
                <a16:creationId xmlns:a16="http://schemas.microsoft.com/office/drawing/2014/main" id="{DCFB99D2-B83B-5D4D-A8E5-3EFF65D66974}"/>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Text Placeholder 6">
            <a:extLst>
              <a:ext uri="{FF2B5EF4-FFF2-40B4-BE49-F238E27FC236}">
                <a16:creationId xmlns:a16="http://schemas.microsoft.com/office/drawing/2014/main" id="{8FEB5888-F321-9147-A414-3255540B7B1F}"/>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1891984794"/>
      </p:ext>
    </p:extLst>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Content with Callout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3F094F0D-FC5F-2A4E-BF65-B38A88BC9686}"/>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2" name="Title 1">
            <a:extLst>
              <a:ext uri="{FF2B5EF4-FFF2-40B4-BE49-F238E27FC236}">
                <a16:creationId xmlns:a16="http://schemas.microsoft.com/office/drawing/2014/main" id="{BC5360E0-E5C5-124D-BD0C-135207DAA59E}"/>
              </a:ext>
            </a:extLst>
          </p:cNvPr>
          <p:cNvSpPr>
            <a:spLocks noGrp="1"/>
          </p:cNvSpPr>
          <p:nvPr>
            <p:ph type="title" hasCustomPrompt="1"/>
          </p:nvPr>
        </p:nvSpPr>
        <p:spPr/>
        <p:txBody>
          <a:bodyPr/>
          <a:lstStyle/>
          <a:p>
            <a:r>
              <a:rPr lang="en-US" dirty="0"/>
              <a:t>Click to edit master title style</a:t>
            </a:r>
          </a:p>
        </p:txBody>
      </p:sp>
      <p:cxnSp>
        <p:nvCxnSpPr>
          <p:cNvPr id="9" name="Straight Connector 8">
            <a:extLst>
              <a:ext uri="{FF2B5EF4-FFF2-40B4-BE49-F238E27FC236}">
                <a16:creationId xmlns:a16="http://schemas.microsoft.com/office/drawing/2014/main" id="{EB03919F-4534-2247-A566-C1F8E1EEED09}"/>
              </a:ext>
            </a:extLst>
          </p:cNvPr>
          <p:cNvCxnSpPr>
            <a:cxnSpLocks/>
          </p:cNvCxnSpPr>
          <p:nvPr userDrawn="1"/>
        </p:nvCxnSpPr>
        <p:spPr bwMode="auto">
          <a:xfrm>
            <a:off x="7962749" y="1371601"/>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11" name="Text Placeholder 3">
            <a:extLst>
              <a:ext uri="{FF2B5EF4-FFF2-40B4-BE49-F238E27FC236}">
                <a16:creationId xmlns:a16="http://schemas.microsoft.com/office/drawing/2014/main" id="{64B8D987-9F1B-EA45-AD74-FCFE6A2B4771}"/>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4" name="Text Placeholder 6">
            <a:extLst>
              <a:ext uri="{FF2B5EF4-FFF2-40B4-BE49-F238E27FC236}">
                <a16:creationId xmlns:a16="http://schemas.microsoft.com/office/drawing/2014/main" id="{1E572036-C39F-1346-8AEF-15831BF32282}"/>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122840777"/>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Content with Callou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B03919F-4534-2247-A566-C1F8E1EEED09}"/>
              </a:ext>
            </a:extLst>
          </p:cNvPr>
          <p:cNvCxnSpPr>
            <a:cxnSpLocks/>
          </p:cNvCxnSpPr>
          <p:nvPr userDrawn="1"/>
        </p:nvCxnSpPr>
        <p:spPr bwMode="auto">
          <a:xfrm>
            <a:off x="7962749" y="1371601"/>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11" name="Text Placeholder 6">
            <a:extLst>
              <a:ext uri="{FF2B5EF4-FFF2-40B4-BE49-F238E27FC236}">
                <a16:creationId xmlns:a16="http://schemas.microsoft.com/office/drawing/2014/main" id="{442DFA5A-0302-E548-A13A-8ACC1846A3D1}"/>
              </a:ext>
            </a:extLst>
          </p:cNvPr>
          <p:cNvSpPr>
            <a:spLocks noGrp="1"/>
          </p:cNvSpPr>
          <p:nvPr>
            <p:ph type="body" sz="quarter" idx="10" hasCustomPrompt="1"/>
          </p:nvPr>
        </p:nvSpPr>
        <p:spPr>
          <a:xfrm>
            <a:off x="381745" y="1371600"/>
            <a:ext cx="5531376" cy="745067"/>
          </a:xfrm>
          <a:prstGeom prst="rect">
            <a:avLst/>
          </a:prstGeom>
        </p:spPr>
        <p:txBody>
          <a:bodyPr anchor="t"/>
          <a:lstStyle>
            <a:lvl1pPr marL="0" indent="0">
              <a:buNone/>
              <a:defRPr sz="18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4" name="Title 1">
            <a:extLst>
              <a:ext uri="{FF2B5EF4-FFF2-40B4-BE49-F238E27FC236}">
                <a16:creationId xmlns:a16="http://schemas.microsoft.com/office/drawing/2014/main" id="{AA94F32B-5F2B-384D-99A4-EDD49657CAF1}"/>
              </a:ext>
            </a:extLst>
          </p:cNvPr>
          <p:cNvSpPr>
            <a:spLocks noGrp="1"/>
          </p:cNvSpPr>
          <p:nvPr>
            <p:ph type="title" hasCustomPrompt="1"/>
          </p:nvPr>
        </p:nvSpPr>
        <p:spPr>
          <a:xfrm>
            <a:off x="381744" y="458116"/>
            <a:ext cx="5531377" cy="839893"/>
          </a:xfrm>
        </p:spPr>
        <p:txBody>
          <a:bodyPr/>
          <a:lstStyle>
            <a:lvl1pPr>
              <a:lnSpc>
                <a:spcPct val="100000"/>
              </a:lnSpc>
              <a:defRPr/>
            </a:lvl1pPr>
          </a:lstStyle>
          <a:p>
            <a:r>
              <a:rPr lang="en-US" dirty="0"/>
              <a:t>Click to edit master title style very long title will go here</a:t>
            </a:r>
          </a:p>
        </p:txBody>
      </p:sp>
      <p:sp>
        <p:nvSpPr>
          <p:cNvPr id="8" name="Text Placeholder 3">
            <a:extLst>
              <a:ext uri="{FF2B5EF4-FFF2-40B4-BE49-F238E27FC236}">
                <a16:creationId xmlns:a16="http://schemas.microsoft.com/office/drawing/2014/main" id="{7FF84CA2-4435-3146-9171-23AD81953E51}"/>
              </a:ext>
            </a:extLst>
          </p:cNvPr>
          <p:cNvSpPr>
            <a:spLocks noGrp="1"/>
          </p:cNvSpPr>
          <p:nvPr>
            <p:ph type="body" sz="quarter" idx="14"/>
          </p:nvPr>
        </p:nvSpPr>
        <p:spPr>
          <a:xfrm>
            <a:off x="381000"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Text Placeholder 3">
            <a:extLst>
              <a:ext uri="{FF2B5EF4-FFF2-40B4-BE49-F238E27FC236}">
                <a16:creationId xmlns:a16="http://schemas.microsoft.com/office/drawing/2014/main" id="{884C353E-F578-3646-BADA-428805946AD7}"/>
              </a:ext>
            </a:extLst>
          </p:cNvPr>
          <p:cNvSpPr>
            <a:spLocks noGrp="1"/>
          </p:cNvSpPr>
          <p:nvPr>
            <p:ph type="body" sz="quarter" idx="17"/>
          </p:nvPr>
        </p:nvSpPr>
        <p:spPr>
          <a:xfrm>
            <a:off x="4171502"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027495031"/>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mp; Content with Callout 4">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B03919F-4534-2247-A566-C1F8E1EEED09}"/>
              </a:ext>
            </a:extLst>
          </p:cNvPr>
          <p:cNvCxnSpPr>
            <a:cxnSpLocks/>
          </p:cNvCxnSpPr>
          <p:nvPr userDrawn="1"/>
        </p:nvCxnSpPr>
        <p:spPr bwMode="auto">
          <a:xfrm>
            <a:off x="7962749" y="1371601"/>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14" name="Title 1">
            <a:extLst>
              <a:ext uri="{FF2B5EF4-FFF2-40B4-BE49-F238E27FC236}">
                <a16:creationId xmlns:a16="http://schemas.microsoft.com/office/drawing/2014/main" id="{AA94F32B-5F2B-384D-99A4-EDD49657CAF1}"/>
              </a:ext>
            </a:extLst>
          </p:cNvPr>
          <p:cNvSpPr>
            <a:spLocks noGrp="1"/>
          </p:cNvSpPr>
          <p:nvPr>
            <p:ph type="title" hasCustomPrompt="1"/>
          </p:nvPr>
        </p:nvSpPr>
        <p:spPr>
          <a:xfrm>
            <a:off x="381744" y="458116"/>
            <a:ext cx="5531377" cy="839893"/>
          </a:xfrm>
        </p:spPr>
        <p:txBody>
          <a:bodyPr/>
          <a:lstStyle>
            <a:lvl1pPr>
              <a:lnSpc>
                <a:spcPct val="100000"/>
              </a:lnSpc>
              <a:defRPr/>
            </a:lvl1pPr>
          </a:lstStyle>
          <a:p>
            <a:r>
              <a:rPr lang="en-US" dirty="0"/>
              <a:t>Click to edit master title style very long title will go here</a:t>
            </a:r>
          </a:p>
        </p:txBody>
      </p:sp>
      <p:sp>
        <p:nvSpPr>
          <p:cNvPr id="13" name="Text Placeholder 3">
            <a:extLst>
              <a:ext uri="{FF2B5EF4-FFF2-40B4-BE49-F238E27FC236}">
                <a16:creationId xmlns:a16="http://schemas.microsoft.com/office/drawing/2014/main" id="{D2227496-6068-A144-899B-B01D04C84D5D}"/>
              </a:ext>
            </a:extLst>
          </p:cNvPr>
          <p:cNvSpPr>
            <a:spLocks noGrp="1"/>
          </p:cNvSpPr>
          <p:nvPr>
            <p:ph type="body" sz="quarter" idx="14"/>
          </p:nvPr>
        </p:nvSpPr>
        <p:spPr>
          <a:xfrm>
            <a:off x="381000"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5" name="Text Placeholder 3">
            <a:extLst>
              <a:ext uri="{FF2B5EF4-FFF2-40B4-BE49-F238E27FC236}">
                <a16:creationId xmlns:a16="http://schemas.microsoft.com/office/drawing/2014/main" id="{1E969A81-8711-234B-9F9D-C498F5612738}"/>
              </a:ext>
            </a:extLst>
          </p:cNvPr>
          <p:cNvSpPr>
            <a:spLocks noGrp="1"/>
          </p:cNvSpPr>
          <p:nvPr>
            <p:ph type="body" sz="quarter" idx="17"/>
          </p:nvPr>
        </p:nvSpPr>
        <p:spPr>
          <a:xfrm>
            <a:off x="4171502"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6" name="Text Placeholder 6">
            <a:extLst>
              <a:ext uri="{FF2B5EF4-FFF2-40B4-BE49-F238E27FC236}">
                <a16:creationId xmlns:a16="http://schemas.microsoft.com/office/drawing/2014/main" id="{A5FF84E7-8F45-A041-87BA-A4CE5A8AACA3}"/>
              </a:ext>
            </a:extLst>
          </p:cNvPr>
          <p:cNvSpPr>
            <a:spLocks noGrp="1"/>
          </p:cNvSpPr>
          <p:nvPr>
            <p:ph type="body" sz="quarter" idx="10" hasCustomPrompt="1"/>
          </p:nvPr>
        </p:nvSpPr>
        <p:spPr>
          <a:xfrm>
            <a:off x="381745" y="1371600"/>
            <a:ext cx="5531376" cy="745067"/>
          </a:xfrm>
          <a:prstGeom prst="rect">
            <a:avLst/>
          </a:prstGeom>
        </p:spPr>
        <p:txBody>
          <a:bodyPr anchor="t"/>
          <a:lstStyle>
            <a:lvl1pPr marL="0" indent="0">
              <a:buNone/>
              <a:defRPr sz="18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1233309460"/>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63" name="Picture Placeholder 62">
            <a:extLst>
              <a:ext uri="{FF2B5EF4-FFF2-40B4-BE49-F238E27FC236}">
                <a16:creationId xmlns:a16="http://schemas.microsoft.com/office/drawing/2014/main" id="{228169B5-C06C-9542-9F75-088CBA4A288E}"/>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9279405 w 12192000"/>
              <a:gd name="connsiteY3" fmla="*/ 6858000 h 6858000"/>
              <a:gd name="connsiteX4" fmla="*/ 8836942 w 12192000"/>
              <a:gd name="connsiteY4" fmla="*/ 6415538 h 6858000"/>
              <a:gd name="connsiteX5" fmla="*/ 8824415 w 12192000"/>
              <a:gd name="connsiteY5" fmla="*/ 6400355 h 6858000"/>
              <a:gd name="connsiteX6" fmla="*/ 8809231 w 12192000"/>
              <a:gd name="connsiteY6" fmla="*/ 6387827 h 6858000"/>
              <a:gd name="connsiteX7" fmla="*/ 8800342 w 12192000"/>
              <a:gd name="connsiteY7" fmla="*/ 6378938 h 6858000"/>
              <a:gd name="connsiteX8" fmla="*/ 8799490 w 12192000"/>
              <a:gd name="connsiteY8" fmla="*/ 6379790 h 6858000"/>
              <a:gd name="connsiteX9" fmla="*/ 8757708 w 12192000"/>
              <a:gd name="connsiteY9" fmla="*/ 6345317 h 6858000"/>
              <a:gd name="connsiteX10" fmla="*/ 8505702 w 12192000"/>
              <a:gd name="connsiteY10" fmla="*/ 6268339 h 6858000"/>
              <a:gd name="connsiteX11" fmla="*/ 8488680 w 12192000"/>
              <a:gd name="connsiteY11" fmla="*/ 6270055 h 6858000"/>
              <a:gd name="connsiteX12" fmla="*/ 8488680 w 12192000"/>
              <a:gd name="connsiteY12" fmla="*/ 6268339 h 6858000"/>
              <a:gd name="connsiteX13" fmla="*/ 3703320 w 12192000"/>
              <a:gd name="connsiteY13" fmla="*/ 6268339 h 6858000"/>
              <a:gd name="connsiteX14" fmla="*/ 3703320 w 12192000"/>
              <a:gd name="connsiteY14" fmla="*/ 6270055 h 6858000"/>
              <a:gd name="connsiteX15" fmla="*/ 3686298 w 12192000"/>
              <a:gd name="connsiteY15" fmla="*/ 6268339 h 6858000"/>
              <a:gd name="connsiteX16" fmla="*/ 3434292 w 12192000"/>
              <a:gd name="connsiteY16" fmla="*/ 6345317 h 6858000"/>
              <a:gd name="connsiteX17" fmla="*/ 3392510 w 12192000"/>
              <a:gd name="connsiteY17" fmla="*/ 6379790 h 6858000"/>
              <a:gd name="connsiteX18" fmla="*/ 3391658 w 12192000"/>
              <a:gd name="connsiteY18" fmla="*/ 6378938 h 6858000"/>
              <a:gd name="connsiteX19" fmla="*/ 3382770 w 12192000"/>
              <a:gd name="connsiteY19" fmla="*/ 6387826 h 6858000"/>
              <a:gd name="connsiteX20" fmla="*/ 3367585 w 12192000"/>
              <a:gd name="connsiteY20" fmla="*/ 6400355 h 6858000"/>
              <a:gd name="connsiteX21" fmla="*/ 3355056 w 12192000"/>
              <a:gd name="connsiteY21" fmla="*/ 6415540 h 6858000"/>
              <a:gd name="connsiteX22" fmla="*/ 2912596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0" y="0"/>
                </a:moveTo>
                <a:lnTo>
                  <a:pt x="12192000" y="0"/>
                </a:lnTo>
                <a:lnTo>
                  <a:pt x="12192000" y="6858000"/>
                </a:lnTo>
                <a:lnTo>
                  <a:pt x="9279405" y="6858000"/>
                </a:lnTo>
                <a:lnTo>
                  <a:pt x="8836942" y="6415538"/>
                </a:lnTo>
                <a:lnTo>
                  <a:pt x="8824415" y="6400355"/>
                </a:lnTo>
                <a:lnTo>
                  <a:pt x="8809231" y="6387827"/>
                </a:lnTo>
                <a:lnTo>
                  <a:pt x="8800342" y="6378938"/>
                </a:lnTo>
                <a:lnTo>
                  <a:pt x="8799490" y="6379790"/>
                </a:lnTo>
                <a:lnTo>
                  <a:pt x="8757708" y="6345317"/>
                </a:lnTo>
                <a:cubicBezTo>
                  <a:pt x="8685772" y="6296717"/>
                  <a:pt x="8599051" y="6268339"/>
                  <a:pt x="8505702" y="6268339"/>
                </a:cubicBezTo>
                <a:lnTo>
                  <a:pt x="8488680" y="6270055"/>
                </a:lnTo>
                <a:lnTo>
                  <a:pt x="8488680" y="6268339"/>
                </a:lnTo>
                <a:lnTo>
                  <a:pt x="3703320" y="6268339"/>
                </a:lnTo>
                <a:lnTo>
                  <a:pt x="3703320" y="6270055"/>
                </a:lnTo>
                <a:lnTo>
                  <a:pt x="3686298" y="6268339"/>
                </a:lnTo>
                <a:cubicBezTo>
                  <a:pt x="3592949" y="6268339"/>
                  <a:pt x="3506228" y="6296717"/>
                  <a:pt x="3434292" y="6345317"/>
                </a:cubicBezTo>
                <a:lnTo>
                  <a:pt x="3392510" y="6379790"/>
                </a:lnTo>
                <a:lnTo>
                  <a:pt x="3391658" y="6378938"/>
                </a:lnTo>
                <a:lnTo>
                  <a:pt x="3382770" y="6387826"/>
                </a:lnTo>
                <a:lnTo>
                  <a:pt x="3367585" y="6400355"/>
                </a:lnTo>
                <a:lnTo>
                  <a:pt x="3355056" y="6415540"/>
                </a:lnTo>
                <a:lnTo>
                  <a:pt x="2912596" y="6858000"/>
                </a:lnTo>
                <a:lnTo>
                  <a:pt x="0" y="6858000"/>
                </a:lnTo>
                <a:close/>
              </a:path>
            </a:pathLst>
          </a:custGeom>
        </p:spPr>
        <p:txBody>
          <a:bodyPr wrap="square" anchor="ctr">
            <a:noAutofit/>
          </a:bodyPr>
          <a:lstStyle>
            <a:lvl1pPr marL="0" indent="0" algn="ctr">
              <a:buNone/>
              <a:defRPr/>
            </a:lvl1pPr>
          </a:lstStyle>
          <a:p>
            <a:r>
              <a:rPr lang="en-US" dirty="0"/>
              <a:t>Click to add image</a:t>
            </a:r>
          </a:p>
        </p:txBody>
      </p:sp>
    </p:spTree>
    <p:extLst>
      <p:ext uri="{BB962C8B-B14F-4D97-AF65-F5344CB8AC3E}">
        <p14:creationId xmlns:p14="http://schemas.microsoft.com/office/powerpoint/2010/main" val="65988530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alf Slide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C3A5495-C57E-274B-BD5C-F01102BECB2D}"/>
              </a:ext>
            </a:extLst>
          </p:cNvPr>
          <p:cNvSpPr>
            <a:spLocks noGrp="1"/>
          </p:cNvSpPr>
          <p:nvPr>
            <p:ph type="pic" sz="quarter" idx="10" hasCustomPrompt="1"/>
          </p:nvPr>
        </p:nvSpPr>
        <p:spPr>
          <a:xfrm>
            <a:off x="0" y="0"/>
            <a:ext cx="12192000" cy="3429000"/>
          </a:xfrm>
          <a:prstGeom prst="rect">
            <a:avLst/>
          </a:prstGeom>
        </p:spPr>
        <p:txBody>
          <a:bodyPr anchor="ctr"/>
          <a:lstStyle>
            <a:lvl1pPr marL="0" indent="0" algn="ctr">
              <a:buNone/>
              <a:defRPr/>
            </a:lvl1pPr>
          </a:lstStyle>
          <a:p>
            <a:r>
              <a:rPr lang="en-US"/>
              <a:t>Click to add image</a:t>
            </a:r>
          </a:p>
        </p:txBody>
      </p:sp>
      <p:sp>
        <p:nvSpPr>
          <p:cNvPr id="7" name="Title 1">
            <a:extLst>
              <a:ext uri="{FF2B5EF4-FFF2-40B4-BE49-F238E27FC236}">
                <a16:creationId xmlns:a16="http://schemas.microsoft.com/office/drawing/2014/main" id="{1BECBFEC-9831-A041-8BE4-EBBDEB2B2BD3}"/>
              </a:ext>
            </a:extLst>
          </p:cNvPr>
          <p:cNvSpPr>
            <a:spLocks noGrp="1"/>
          </p:cNvSpPr>
          <p:nvPr>
            <p:ph type="title" hasCustomPrompt="1"/>
          </p:nvPr>
        </p:nvSpPr>
        <p:spPr>
          <a:xfrm>
            <a:off x="381745" y="3831636"/>
            <a:ext cx="4495686" cy="1984964"/>
          </a:xfrm>
          <a:prstGeom prst="rect">
            <a:avLst/>
          </a:prstGeom>
        </p:spPr>
        <p:txBody>
          <a:bodyPr anchor="t">
            <a:normAutofit/>
          </a:bodyPr>
          <a:lstStyle>
            <a:lvl1pPr algn="r">
              <a:lnSpc>
                <a:spcPts val="3599"/>
              </a:lnSpc>
              <a:defRPr sz="3000" b="1">
                <a:solidFill>
                  <a:schemeClr val="tx1"/>
                </a:solidFill>
              </a:defRPr>
            </a:lvl1pPr>
          </a:lstStyle>
          <a:p>
            <a:r>
              <a:rPr lang="en-US" dirty="0"/>
              <a:t>Click to edit master title</a:t>
            </a:r>
          </a:p>
        </p:txBody>
      </p:sp>
      <p:sp>
        <p:nvSpPr>
          <p:cNvPr id="11" name="Text Placeholder 6">
            <a:extLst>
              <a:ext uri="{FF2B5EF4-FFF2-40B4-BE49-F238E27FC236}">
                <a16:creationId xmlns:a16="http://schemas.microsoft.com/office/drawing/2014/main" id="{1329D30E-C940-BB44-B2A5-11CF3F285850}"/>
              </a:ext>
            </a:extLst>
          </p:cNvPr>
          <p:cNvSpPr>
            <a:spLocks noGrp="1"/>
          </p:cNvSpPr>
          <p:nvPr>
            <p:ph type="body" sz="quarter" idx="11" hasCustomPrompt="1"/>
          </p:nvPr>
        </p:nvSpPr>
        <p:spPr>
          <a:xfrm>
            <a:off x="5223896" y="3831636"/>
            <a:ext cx="6580008" cy="198496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 Because of the limited space for text on this slide, it is best not to get too granular with details and overcrowd the page with information. Don’t forget to customize the image to fit the topic of this slide. Just click on the image already on this slide, and delete it. You can then add an image, which will automatically fill the placeholder and it will fill accordingly. Crop if necessary.</a:t>
            </a:r>
          </a:p>
        </p:txBody>
      </p:sp>
      <p:cxnSp>
        <p:nvCxnSpPr>
          <p:cNvPr id="6" name="Straight Connector 5">
            <a:extLst>
              <a:ext uri="{FF2B5EF4-FFF2-40B4-BE49-F238E27FC236}">
                <a16:creationId xmlns:a16="http://schemas.microsoft.com/office/drawing/2014/main" id="{F08D8F8E-AE1E-0049-A050-99082B64C36F}"/>
              </a:ext>
            </a:extLst>
          </p:cNvPr>
          <p:cNvCxnSpPr>
            <a:cxnSpLocks/>
          </p:cNvCxnSpPr>
          <p:nvPr userDrawn="1"/>
        </p:nvCxnSpPr>
        <p:spPr bwMode="auto">
          <a:xfrm>
            <a:off x="5050663" y="3894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351870346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One Third Image with Content">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C3A5495-C57E-274B-BD5C-F01102BECB2D}"/>
              </a:ext>
            </a:extLst>
          </p:cNvPr>
          <p:cNvSpPr>
            <a:spLocks noGrp="1"/>
          </p:cNvSpPr>
          <p:nvPr>
            <p:ph type="pic" sz="quarter" idx="10" hasCustomPrompt="1"/>
          </p:nvPr>
        </p:nvSpPr>
        <p:spPr>
          <a:xfrm>
            <a:off x="0" y="0"/>
            <a:ext cx="12192000" cy="1991360"/>
          </a:xfrm>
          <a:prstGeom prst="rect">
            <a:avLst/>
          </a:prstGeom>
        </p:spPr>
        <p:txBody>
          <a:bodyPr anchor="ctr"/>
          <a:lstStyle>
            <a:lvl1pPr marL="0" indent="0" algn="ctr">
              <a:buNone/>
              <a:defRPr/>
            </a:lvl1pPr>
          </a:lstStyle>
          <a:p>
            <a:r>
              <a:rPr lang="en-US"/>
              <a:t>Click to add image</a:t>
            </a:r>
          </a:p>
        </p:txBody>
      </p:sp>
      <p:sp>
        <p:nvSpPr>
          <p:cNvPr id="2" name="Title 1">
            <a:extLst>
              <a:ext uri="{FF2B5EF4-FFF2-40B4-BE49-F238E27FC236}">
                <a16:creationId xmlns:a16="http://schemas.microsoft.com/office/drawing/2014/main" id="{7F7DCF98-F193-E047-8C07-2A7AA3449654}"/>
              </a:ext>
            </a:extLst>
          </p:cNvPr>
          <p:cNvSpPr>
            <a:spLocks noGrp="1"/>
          </p:cNvSpPr>
          <p:nvPr>
            <p:ph type="title" hasCustomPrompt="1"/>
          </p:nvPr>
        </p:nvSpPr>
        <p:spPr>
          <a:xfrm>
            <a:off x="381744" y="2195876"/>
            <a:ext cx="7379485" cy="872444"/>
          </a:xfrm>
          <a:prstGeom prst="rect">
            <a:avLst/>
          </a:prstGeom>
        </p:spPr>
        <p:txBody>
          <a:bodyPr anchor="t"/>
          <a:lstStyle>
            <a:lvl1pPr algn="l">
              <a:lnSpc>
                <a:spcPts val="3599"/>
              </a:lnSpc>
              <a:defRPr sz="2999" b="1">
                <a:solidFill>
                  <a:schemeClr val="tx1"/>
                </a:solidFill>
              </a:defRPr>
            </a:lvl1pPr>
          </a:lstStyle>
          <a:p>
            <a:r>
              <a:rPr lang="en-US" dirty="0"/>
              <a:t>Click to edit master title</a:t>
            </a:r>
          </a:p>
        </p:txBody>
      </p:sp>
      <p:cxnSp>
        <p:nvCxnSpPr>
          <p:cNvPr id="8" name="Straight Connector 7">
            <a:extLst>
              <a:ext uri="{FF2B5EF4-FFF2-40B4-BE49-F238E27FC236}">
                <a16:creationId xmlns:a16="http://schemas.microsoft.com/office/drawing/2014/main" id="{A7AF6747-63C6-0C4E-BAF7-7FBCE68DBEE9}"/>
              </a:ext>
            </a:extLst>
          </p:cNvPr>
          <p:cNvCxnSpPr>
            <a:cxnSpLocks/>
          </p:cNvCxnSpPr>
          <p:nvPr userDrawn="1"/>
        </p:nvCxnSpPr>
        <p:spPr bwMode="auto">
          <a:xfrm>
            <a:off x="4177017" y="3386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8B689408-A041-5447-82D4-2EDCF3A1EB1A}"/>
              </a:ext>
            </a:extLst>
          </p:cNvPr>
          <p:cNvCxnSpPr>
            <a:cxnSpLocks/>
          </p:cNvCxnSpPr>
          <p:nvPr userDrawn="1"/>
        </p:nvCxnSpPr>
        <p:spPr bwMode="auto">
          <a:xfrm>
            <a:off x="8138901" y="3386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
        <p:nvSpPr>
          <p:cNvPr id="9" name="Text Placeholder 6">
            <a:extLst>
              <a:ext uri="{FF2B5EF4-FFF2-40B4-BE49-F238E27FC236}">
                <a16:creationId xmlns:a16="http://schemas.microsoft.com/office/drawing/2014/main" id="{F98307C1-27A1-CE4D-BFA3-EF2E968A379B}"/>
              </a:ext>
            </a:extLst>
          </p:cNvPr>
          <p:cNvSpPr>
            <a:spLocks noGrp="1"/>
          </p:cNvSpPr>
          <p:nvPr>
            <p:ph type="body" sz="quarter" idx="12" hasCustomPrompt="1"/>
          </p:nvPr>
        </p:nvSpPr>
        <p:spPr>
          <a:xfrm>
            <a:off x="381744"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a:t>
            </a:r>
          </a:p>
        </p:txBody>
      </p:sp>
      <p:sp>
        <p:nvSpPr>
          <p:cNvPr id="11" name="Text Placeholder 6">
            <a:extLst>
              <a:ext uri="{FF2B5EF4-FFF2-40B4-BE49-F238E27FC236}">
                <a16:creationId xmlns:a16="http://schemas.microsoft.com/office/drawing/2014/main" id="{BC7E44E7-1E2E-194F-B219-432CEC79C13B}"/>
              </a:ext>
            </a:extLst>
          </p:cNvPr>
          <p:cNvSpPr>
            <a:spLocks noGrp="1"/>
          </p:cNvSpPr>
          <p:nvPr>
            <p:ph type="body" sz="quarter" idx="13" hasCustomPrompt="1"/>
          </p:nvPr>
        </p:nvSpPr>
        <p:spPr>
          <a:xfrm>
            <a:off x="4417492"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Because of the limited space for text on this slide, it is best not to get too granular with details and overcrowd the page with information.</a:t>
            </a:r>
          </a:p>
        </p:txBody>
      </p:sp>
      <p:sp>
        <p:nvSpPr>
          <p:cNvPr id="12" name="Text Placeholder 6">
            <a:extLst>
              <a:ext uri="{FF2B5EF4-FFF2-40B4-BE49-F238E27FC236}">
                <a16:creationId xmlns:a16="http://schemas.microsoft.com/office/drawing/2014/main" id="{12A3E805-C780-D142-BA0F-633D89CE82F4}"/>
              </a:ext>
            </a:extLst>
          </p:cNvPr>
          <p:cNvSpPr>
            <a:spLocks noGrp="1"/>
          </p:cNvSpPr>
          <p:nvPr>
            <p:ph type="body" sz="quarter" idx="14" hasCustomPrompt="1"/>
          </p:nvPr>
        </p:nvSpPr>
        <p:spPr>
          <a:xfrm>
            <a:off x="8410372"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Don’t forget to customize the image to fit the topic of this slide. Just click on the image already on this slide, and delete it. You can then add an image, which will automatically fill the placeholder and it will fill accordingly. Crop if necessary.</a:t>
            </a:r>
          </a:p>
        </p:txBody>
      </p:sp>
    </p:spTree>
    <p:extLst>
      <p:ext uri="{BB962C8B-B14F-4D97-AF65-F5344CB8AC3E}">
        <p14:creationId xmlns:p14="http://schemas.microsoft.com/office/powerpoint/2010/main" val="427503067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3 Column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8" name="Title 1">
            <a:extLst>
              <a:ext uri="{FF2B5EF4-FFF2-40B4-BE49-F238E27FC236}">
                <a16:creationId xmlns:a16="http://schemas.microsoft.com/office/drawing/2014/main" id="{08755CC5-4B5A-234B-8B07-17F99EFD39E5}"/>
              </a:ext>
            </a:extLst>
          </p:cNvPr>
          <p:cNvSpPr>
            <a:spLocks noGrp="1"/>
          </p:cNvSpPr>
          <p:nvPr>
            <p:ph type="title" hasCustomPrompt="1"/>
          </p:nvPr>
        </p:nvSpPr>
        <p:spPr>
          <a:xfrm>
            <a:off x="381744" y="0"/>
            <a:ext cx="9752856" cy="839893"/>
          </a:xfrm>
        </p:spPr>
        <p:txBody>
          <a:bodyPr/>
          <a:lstStyle/>
          <a:p>
            <a:r>
              <a:rPr lang="en-US" dirty="0"/>
              <a:t>Click to edit master title style</a:t>
            </a:r>
          </a:p>
        </p:txBody>
      </p:sp>
      <p:sp>
        <p:nvSpPr>
          <p:cNvPr id="64" name="Text Placeholder 6">
            <a:extLst>
              <a:ext uri="{FF2B5EF4-FFF2-40B4-BE49-F238E27FC236}">
                <a16:creationId xmlns:a16="http://schemas.microsoft.com/office/drawing/2014/main" id="{F0E1E61F-1F5F-5541-B98A-8133C915B768}"/>
              </a:ext>
            </a:extLst>
          </p:cNvPr>
          <p:cNvSpPr>
            <a:spLocks noGrp="1"/>
          </p:cNvSpPr>
          <p:nvPr>
            <p:ph type="body" sz="quarter" idx="12" hasCustomPrompt="1"/>
          </p:nvPr>
        </p:nvSpPr>
        <p:spPr>
          <a:xfrm>
            <a:off x="381744"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Use this area to enter your content. This can be in column format (as shown here) or if you’d like to enter your information differently, feel free. Just make sure to keep everything the same font, color and size to keep the style consistent. Bulleted lists are also acceptable, but try to avoid overcrowding this page.</a:t>
            </a:r>
          </a:p>
        </p:txBody>
      </p:sp>
      <p:sp>
        <p:nvSpPr>
          <p:cNvPr id="65" name="Text Placeholder 6">
            <a:extLst>
              <a:ext uri="{FF2B5EF4-FFF2-40B4-BE49-F238E27FC236}">
                <a16:creationId xmlns:a16="http://schemas.microsoft.com/office/drawing/2014/main" id="{9258A81B-AF7A-EE4B-A036-2E578E9F91B3}"/>
              </a:ext>
            </a:extLst>
          </p:cNvPr>
          <p:cNvSpPr>
            <a:spLocks noGrp="1"/>
          </p:cNvSpPr>
          <p:nvPr>
            <p:ph type="body" sz="quarter" idx="13" hasCustomPrompt="1"/>
          </p:nvPr>
        </p:nvSpPr>
        <p:spPr>
          <a:xfrm>
            <a:off x="2942436"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b="1" dirty="0"/>
              <a:t>Want a new photo on this slide? </a:t>
            </a:r>
            <a:r>
              <a:rPr lang="en-US" dirty="0"/>
              <a:t>No problem! Just click on the existing photo and delete. A placeholder box should appear for you to put your own unique photo. When selecting a photo, make sure it is relevant to the content on the slide, while also following new brand guidelines regarding photography. For more information on this, </a:t>
            </a:r>
            <a:r>
              <a:rPr lang="en-US" dirty="0">
                <a:hlinkClick r:id="rId3"/>
              </a:rPr>
              <a:t>please see the Brand Identity Guidelines.</a:t>
            </a:r>
            <a:endParaRPr lang="en-US" dirty="0"/>
          </a:p>
        </p:txBody>
      </p:sp>
      <p:sp>
        <p:nvSpPr>
          <p:cNvPr id="66" name="Text Placeholder 6">
            <a:extLst>
              <a:ext uri="{FF2B5EF4-FFF2-40B4-BE49-F238E27FC236}">
                <a16:creationId xmlns:a16="http://schemas.microsoft.com/office/drawing/2014/main" id="{8D5F6C5F-132C-BB46-B6CB-AD1C62329DC3}"/>
              </a:ext>
            </a:extLst>
          </p:cNvPr>
          <p:cNvSpPr>
            <a:spLocks noGrp="1"/>
          </p:cNvSpPr>
          <p:nvPr>
            <p:ph type="body" sz="quarter" idx="14" hasCustomPrompt="1"/>
          </p:nvPr>
        </p:nvSpPr>
        <p:spPr>
          <a:xfrm>
            <a:off x="5503128"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Please avoid putting any product architectures or other over-technical information on this slide. This page is intended to be simple with a high-level approach. For more technical content, it is recommended to use the other content slides in the masters that provide more room for that information.</a:t>
            </a:r>
          </a:p>
        </p:txBody>
      </p:sp>
      <p:sp>
        <p:nvSpPr>
          <p:cNvPr id="50" name="Text Placeholder 6">
            <a:extLst>
              <a:ext uri="{FF2B5EF4-FFF2-40B4-BE49-F238E27FC236}">
                <a16:creationId xmlns:a16="http://schemas.microsoft.com/office/drawing/2014/main" id="{821451BB-ACFD-DB40-B39A-1EC28147F62D}"/>
              </a:ext>
            </a:extLst>
          </p:cNvPr>
          <p:cNvSpPr>
            <a:spLocks noGrp="1"/>
          </p:cNvSpPr>
          <p:nvPr>
            <p:ph type="body" sz="quarter" idx="15"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31" name="Picture Placeholder 30">
            <a:extLst>
              <a:ext uri="{FF2B5EF4-FFF2-40B4-BE49-F238E27FC236}">
                <a16:creationId xmlns:a16="http://schemas.microsoft.com/office/drawing/2014/main" id="{6EA815BE-8773-9C42-B557-02AF66E2124D}"/>
              </a:ext>
            </a:extLst>
          </p:cNvPr>
          <p:cNvSpPr>
            <a:spLocks noGrp="1"/>
          </p:cNvSpPr>
          <p:nvPr>
            <p:ph type="pic" sz="quarter" idx="10" hasCustomPrompt="1"/>
          </p:nvPr>
        </p:nvSpPr>
        <p:spPr>
          <a:xfrm>
            <a:off x="7328168" y="584468"/>
            <a:ext cx="4863832" cy="6273532"/>
          </a:xfrm>
          <a:custGeom>
            <a:avLst/>
            <a:gdLst>
              <a:gd name="connsiteX0" fmla="*/ 4863830 w 4863832"/>
              <a:gd name="connsiteY0" fmla="*/ 0 h 6273532"/>
              <a:gd name="connsiteX1" fmla="*/ 4863830 w 4863832"/>
              <a:gd name="connsiteY1" fmla="*/ 5179638 h 6273532"/>
              <a:gd name="connsiteX2" fmla="*/ 4863832 w 4863832"/>
              <a:gd name="connsiteY2" fmla="*/ 5179638 h 6273532"/>
              <a:gd name="connsiteX3" fmla="*/ 4863832 w 4863832"/>
              <a:gd name="connsiteY3" fmla="*/ 6273531 h 6273532"/>
              <a:gd name="connsiteX4" fmla="*/ 2406919 w 4863832"/>
              <a:gd name="connsiteY4" fmla="*/ 6273531 h 6273532"/>
              <a:gd name="connsiteX5" fmla="*/ 2406919 w 4863832"/>
              <a:gd name="connsiteY5" fmla="*/ 6273532 h 6273532"/>
              <a:gd name="connsiteX6" fmla="*/ 2386303 w 4863832"/>
              <a:gd name="connsiteY6" fmla="*/ 6273532 h 6273532"/>
              <a:gd name="connsiteX7" fmla="*/ 1954803 w 4863832"/>
              <a:gd name="connsiteY7" fmla="*/ 6273532 h 6273532"/>
              <a:gd name="connsiteX8" fmla="*/ 1506679 w 4863832"/>
              <a:gd name="connsiteY8" fmla="*/ 5825408 h 6273532"/>
              <a:gd name="connsiteX9" fmla="*/ 1494152 w 4863832"/>
              <a:gd name="connsiteY9" fmla="*/ 5810225 h 6273532"/>
              <a:gd name="connsiteX10" fmla="*/ 1478968 w 4863832"/>
              <a:gd name="connsiteY10" fmla="*/ 5797697 h 6273532"/>
              <a:gd name="connsiteX11" fmla="*/ 1470079 w 4863832"/>
              <a:gd name="connsiteY11" fmla="*/ 5788808 h 6273532"/>
              <a:gd name="connsiteX12" fmla="*/ 1469227 w 4863832"/>
              <a:gd name="connsiteY12" fmla="*/ 5789660 h 6273532"/>
              <a:gd name="connsiteX13" fmla="*/ 1427445 w 4863832"/>
              <a:gd name="connsiteY13" fmla="*/ 5755187 h 6273532"/>
              <a:gd name="connsiteX14" fmla="*/ 1175439 w 4863832"/>
              <a:gd name="connsiteY14" fmla="*/ 5678210 h 6273532"/>
              <a:gd name="connsiteX15" fmla="*/ 1158417 w 4863832"/>
              <a:gd name="connsiteY15" fmla="*/ 5679926 h 6273532"/>
              <a:gd name="connsiteX16" fmla="*/ 1158417 w 4863832"/>
              <a:gd name="connsiteY16" fmla="*/ 5678210 h 6273532"/>
              <a:gd name="connsiteX17" fmla="*/ 139662 w 4863832"/>
              <a:gd name="connsiteY17" fmla="*/ 5678210 h 6273532"/>
              <a:gd name="connsiteX18" fmla="*/ 139566 w 4863832"/>
              <a:gd name="connsiteY18" fmla="*/ 5677392 h 6273532"/>
              <a:gd name="connsiteX19" fmla="*/ 136728 w 4863832"/>
              <a:gd name="connsiteY19" fmla="*/ 5677392 h 6273532"/>
              <a:gd name="connsiteX20" fmla="*/ 110312 w 4863832"/>
              <a:gd name="connsiteY20" fmla="*/ 5457887 h 6273532"/>
              <a:gd name="connsiteX21" fmla="*/ 0 w 4863832"/>
              <a:gd name="connsiteY21" fmla="*/ 4604426 h 6273532"/>
              <a:gd name="connsiteX22" fmla="*/ 3978 w 4863832"/>
              <a:gd name="connsiteY22" fmla="*/ 4590510 h 6273532"/>
              <a:gd name="connsiteX23" fmla="*/ 0 w 4863832"/>
              <a:gd name="connsiteY23" fmla="*/ 4550491 h 6273532"/>
              <a:gd name="connsiteX24" fmla="*/ 222 w 4863832"/>
              <a:gd name="connsiteY24" fmla="*/ 4548256 h 6273532"/>
              <a:gd name="connsiteX25" fmla="*/ 0 w 4863832"/>
              <a:gd name="connsiteY25" fmla="*/ 4546059 h 6273532"/>
              <a:gd name="connsiteX26" fmla="*/ 7622 w 4863832"/>
              <a:gd name="connsiteY26" fmla="*/ 4445322 h 6273532"/>
              <a:gd name="connsiteX27" fmla="*/ 12600 w 4863832"/>
              <a:gd name="connsiteY27" fmla="*/ 4423722 h 6273532"/>
              <a:gd name="connsiteX28" fmla="*/ 13469 w 4863832"/>
              <a:gd name="connsiteY28" fmla="*/ 4414984 h 6273532"/>
              <a:gd name="connsiteX29" fmla="*/ 13755 w 4863832"/>
              <a:gd name="connsiteY29" fmla="*/ 4414050 h 6273532"/>
              <a:gd name="connsiteX30" fmla="*/ 13859 w 4863832"/>
              <a:gd name="connsiteY30" fmla="*/ 4413013 h 6273532"/>
              <a:gd name="connsiteX31" fmla="*/ 18554 w 4863832"/>
              <a:gd name="connsiteY31" fmla="*/ 4397891 h 6273532"/>
              <a:gd name="connsiteX32" fmla="*/ 29739 w 4863832"/>
              <a:gd name="connsiteY32" fmla="*/ 4349355 h 6273532"/>
              <a:gd name="connsiteX33" fmla="*/ 46831 w 4863832"/>
              <a:gd name="connsiteY33" fmla="*/ 4305978 h 6273532"/>
              <a:gd name="connsiteX34" fmla="*/ 52097 w 4863832"/>
              <a:gd name="connsiteY34" fmla="*/ 4288772 h 6273532"/>
              <a:gd name="connsiteX35" fmla="*/ 52880 w 4863832"/>
              <a:gd name="connsiteY35" fmla="*/ 4287310 h 6273532"/>
              <a:gd name="connsiteX36" fmla="*/ 53607 w 4863832"/>
              <a:gd name="connsiteY36" fmla="*/ 4284966 h 6273532"/>
              <a:gd name="connsiteX37" fmla="*/ 59088 w 4863832"/>
              <a:gd name="connsiteY37" fmla="*/ 4274869 h 6273532"/>
              <a:gd name="connsiteX38" fmla="*/ 65230 w 4863832"/>
              <a:gd name="connsiteY38" fmla="*/ 4259280 h 6273532"/>
              <a:gd name="connsiteX39" fmla="*/ 103679 w 4863832"/>
              <a:gd name="connsiteY39" fmla="*/ 4192387 h 6273532"/>
              <a:gd name="connsiteX40" fmla="*/ 113220 w 4863832"/>
              <a:gd name="connsiteY40" fmla="*/ 4174559 h 6273532"/>
              <a:gd name="connsiteX41" fmla="*/ 114166 w 4863832"/>
              <a:gd name="connsiteY41" fmla="*/ 4173396 h 6273532"/>
              <a:gd name="connsiteX42" fmla="*/ 116502 w 4863832"/>
              <a:gd name="connsiteY42" fmla="*/ 4169092 h 6273532"/>
              <a:gd name="connsiteX43" fmla="*/ 128556 w 4863832"/>
              <a:gd name="connsiteY43" fmla="*/ 4154482 h 6273532"/>
              <a:gd name="connsiteX44" fmla="*/ 129702 w 4863832"/>
              <a:gd name="connsiteY44" fmla="*/ 4150468 h 6273532"/>
              <a:gd name="connsiteX45" fmla="*/ 3268494 w 4863832"/>
              <a:gd name="connsiteY45" fmla="*/ 363166 h 6273532"/>
              <a:gd name="connsiteX46" fmla="*/ 3276171 w 4863832"/>
              <a:gd name="connsiteY46" fmla="*/ 358944 h 6273532"/>
              <a:gd name="connsiteX47" fmla="*/ 3300108 w 4863832"/>
              <a:gd name="connsiteY47" fmla="*/ 329931 h 6273532"/>
              <a:gd name="connsiteX48" fmla="*/ 3634534 w 4863832"/>
              <a:gd name="connsiteY48" fmla="*/ 149627 h 6273532"/>
              <a:gd name="connsiteX49" fmla="*/ 3738844 w 4863832"/>
              <a:gd name="connsiteY49" fmla="*/ 139112 h 627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863832" h="6273532">
                <a:moveTo>
                  <a:pt x="4863830" y="0"/>
                </a:moveTo>
                <a:lnTo>
                  <a:pt x="4863830" y="5179638"/>
                </a:lnTo>
                <a:lnTo>
                  <a:pt x="4863832" y="5179638"/>
                </a:lnTo>
                <a:lnTo>
                  <a:pt x="4863832" y="6273531"/>
                </a:lnTo>
                <a:lnTo>
                  <a:pt x="2406919" y="6273531"/>
                </a:lnTo>
                <a:lnTo>
                  <a:pt x="2406919" y="6273532"/>
                </a:lnTo>
                <a:lnTo>
                  <a:pt x="2386303" y="6273532"/>
                </a:lnTo>
                <a:lnTo>
                  <a:pt x="1954803" y="6273532"/>
                </a:lnTo>
                <a:lnTo>
                  <a:pt x="1506679" y="5825408"/>
                </a:lnTo>
                <a:lnTo>
                  <a:pt x="1494152" y="5810225"/>
                </a:lnTo>
                <a:lnTo>
                  <a:pt x="1478968" y="5797697"/>
                </a:lnTo>
                <a:lnTo>
                  <a:pt x="1470079" y="5788808"/>
                </a:lnTo>
                <a:lnTo>
                  <a:pt x="1469227" y="5789660"/>
                </a:lnTo>
                <a:lnTo>
                  <a:pt x="1427445" y="5755187"/>
                </a:lnTo>
                <a:cubicBezTo>
                  <a:pt x="1355509" y="5706588"/>
                  <a:pt x="1268788" y="5678210"/>
                  <a:pt x="1175439" y="5678210"/>
                </a:cubicBezTo>
                <a:lnTo>
                  <a:pt x="1158417" y="5679926"/>
                </a:lnTo>
                <a:lnTo>
                  <a:pt x="1158417" y="5678210"/>
                </a:lnTo>
                <a:lnTo>
                  <a:pt x="139662" y="5678210"/>
                </a:lnTo>
                <a:lnTo>
                  <a:pt x="139566" y="5677392"/>
                </a:lnTo>
                <a:lnTo>
                  <a:pt x="136728" y="5677392"/>
                </a:lnTo>
                <a:lnTo>
                  <a:pt x="110312" y="5457887"/>
                </a:lnTo>
                <a:lnTo>
                  <a:pt x="0" y="4604426"/>
                </a:lnTo>
                <a:lnTo>
                  <a:pt x="3978" y="4590510"/>
                </a:lnTo>
                <a:lnTo>
                  <a:pt x="0" y="4550491"/>
                </a:lnTo>
                <a:lnTo>
                  <a:pt x="222" y="4548256"/>
                </a:lnTo>
                <a:lnTo>
                  <a:pt x="0" y="4546059"/>
                </a:lnTo>
                <a:cubicBezTo>
                  <a:pt x="0" y="4511810"/>
                  <a:pt x="2603" y="4478169"/>
                  <a:pt x="7622" y="4445322"/>
                </a:cubicBezTo>
                <a:lnTo>
                  <a:pt x="12600" y="4423722"/>
                </a:lnTo>
                <a:lnTo>
                  <a:pt x="13469" y="4414984"/>
                </a:lnTo>
                <a:lnTo>
                  <a:pt x="13755" y="4414050"/>
                </a:lnTo>
                <a:lnTo>
                  <a:pt x="13859" y="4413013"/>
                </a:lnTo>
                <a:lnTo>
                  <a:pt x="18554" y="4397891"/>
                </a:lnTo>
                <a:lnTo>
                  <a:pt x="29739" y="4349355"/>
                </a:lnTo>
                <a:lnTo>
                  <a:pt x="46831" y="4305978"/>
                </a:lnTo>
                <a:lnTo>
                  <a:pt x="52097" y="4288772"/>
                </a:lnTo>
                <a:lnTo>
                  <a:pt x="52880" y="4287310"/>
                </a:lnTo>
                <a:lnTo>
                  <a:pt x="53607" y="4284966"/>
                </a:lnTo>
                <a:lnTo>
                  <a:pt x="59088" y="4274869"/>
                </a:lnTo>
                <a:lnTo>
                  <a:pt x="65230" y="4259280"/>
                </a:lnTo>
                <a:lnTo>
                  <a:pt x="103679" y="4192387"/>
                </a:lnTo>
                <a:lnTo>
                  <a:pt x="113220" y="4174559"/>
                </a:lnTo>
                <a:lnTo>
                  <a:pt x="114166" y="4173396"/>
                </a:lnTo>
                <a:lnTo>
                  <a:pt x="116502" y="4169092"/>
                </a:lnTo>
                <a:lnTo>
                  <a:pt x="128556" y="4154482"/>
                </a:lnTo>
                <a:lnTo>
                  <a:pt x="129702" y="4150468"/>
                </a:lnTo>
                <a:lnTo>
                  <a:pt x="3268494" y="363166"/>
                </a:lnTo>
                <a:lnTo>
                  <a:pt x="3276171" y="358944"/>
                </a:lnTo>
                <a:lnTo>
                  <a:pt x="3300108" y="329931"/>
                </a:lnTo>
                <a:cubicBezTo>
                  <a:pt x="3389887" y="240153"/>
                  <a:pt x="3505352" y="176062"/>
                  <a:pt x="3634534" y="149627"/>
                </a:cubicBezTo>
                <a:lnTo>
                  <a:pt x="3738844" y="139112"/>
                </a:lnTo>
                <a:close/>
              </a:path>
            </a:pathLst>
          </a:custGeom>
          <a:noFill/>
        </p:spPr>
        <p:txBody>
          <a:bodyPr wrap="square" anchor="ctr">
            <a:noAutofit/>
          </a:bodyPr>
          <a:lstStyle>
            <a:lvl1pPr marL="0" indent="0" algn="ctr">
              <a:buNone/>
              <a:defRPr/>
            </a:lvl1pPr>
          </a:lstStyle>
          <a:p>
            <a:r>
              <a:rPr lang="en-US" dirty="0"/>
              <a:t>Click to add image</a:t>
            </a:r>
          </a:p>
        </p:txBody>
      </p:sp>
    </p:spTree>
    <p:extLst>
      <p:ext uri="{BB962C8B-B14F-4D97-AF65-F5344CB8AC3E}">
        <p14:creationId xmlns:p14="http://schemas.microsoft.com/office/powerpoint/2010/main" val="377400703"/>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ctagon Callout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6">
            <a:extLst>
              <a:ext uri="{FF2B5EF4-FFF2-40B4-BE49-F238E27FC236}">
                <a16:creationId xmlns:a16="http://schemas.microsoft.com/office/drawing/2014/main" id="{3A858405-81C4-AC41-9C11-BCA00D3553BB}"/>
              </a:ext>
            </a:extLst>
          </p:cNvPr>
          <p:cNvSpPr>
            <a:spLocks noGrp="1"/>
          </p:cNvSpPr>
          <p:nvPr>
            <p:ph type="body" sz="quarter" idx="11" hasCustomPrompt="1"/>
          </p:nvPr>
        </p:nvSpPr>
        <p:spPr>
          <a:xfrm>
            <a:off x="6934944" y="3051386"/>
            <a:ext cx="4403616" cy="1782408"/>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Please try to vertically center the text boxes in the available white space on this half of the slide. </a:t>
            </a:r>
            <a:r>
              <a:rPr lang="en-US" b="1" dirty="0"/>
              <a:t>Want a new photo on this slide?</a:t>
            </a:r>
            <a:r>
              <a:rPr lang="en-US" dirty="0"/>
              <a:t> No problem! Just click on the existing photo and delete. A placeholder box should appear for you to put your own unique photo more relevant to this callout and other information.</a:t>
            </a:r>
          </a:p>
        </p:txBody>
      </p:sp>
      <p:sp>
        <p:nvSpPr>
          <p:cNvPr id="7" name="Text Placeholder 6">
            <a:extLst>
              <a:ext uri="{FF2B5EF4-FFF2-40B4-BE49-F238E27FC236}">
                <a16:creationId xmlns:a16="http://schemas.microsoft.com/office/drawing/2014/main" id="{BD1C8562-49A2-F24B-A447-EF091B334DE4}"/>
              </a:ext>
            </a:extLst>
          </p:cNvPr>
          <p:cNvSpPr>
            <a:spLocks noGrp="1"/>
          </p:cNvSpPr>
          <p:nvPr>
            <p:ph type="body" sz="quarter" idx="12" hasCustomPrompt="1"/>
          </p:nvPr>
        </p:nvSpPr>
        <p:spPr>
          <a:xfrm>
            <a:off x="6934944" y="2211493"/>
            <a:ext cx="4403616" cy="554010"/>
          </a:xfrm>
          <a:prstGeom prst="rect">
            <a:avLst/>
          </a:prstGeom>
        </p:spPr>
        <p:txBody>
          <a:bodyPr anchor="t"/>
          <a:lstStyle>
            <a:lvl1pPr marL="0" indent="0">
              <a:buNone/>
              <a:defRPr sz="16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8" name="Title 1">
            <a:extLst>
              <a:ext uri="{FF2B5EF4-FFF2-40B4-BE49-F238E27FC236}">
                <a16:creationId xmlns:a16="http://schemas.microsoft.com/office/drawing/2014/main" id="{AFB17C5A-5767-5A45-9BBD-48DB91DEAB6E}"/>
              </a:ext>
            </a:extLst>
          </p:cNvPr>
          <p:cNvSpPr>
            <a:spLocks noGrp="1"/>
          </p:cNvSpPr>
          <p:nvPr>
            <p:ph type="title" hasCustomPrompt="1"/>
          </p:nvPr>
        </p:nvSpPr>
        <p:spPr>
          <a:xfrm>
            <a:off x="6934944" y="1371600"/>
            <a:ext cx="4403616" cy="839893"/>
          </a:xfrm>
        </p:spPr>
        <p:txBody>
          <a:bodyPr/>
          <a:lstStyle>
            <a:lvl1pPr>
              <a:lnSpc>
                <a:spcPct val="100000"/>
              </a:lnSpc>
              <a:defRPr/>
            </a:lvl1pPr>
          </a:lstStyle>
          <a:p>
            <a:r>
              <a:rPr lang="en-US" dirty="0"/>
              <a:t>Click to edit master title style</a:t>
            </a:r>
          </a:p>
        </p:txBody>
      </p:sp>
      <p:sp>
        <p:nvSpPr>
          <p:cNvPr id="14" name="Picture Placeholder 8">
            <a:extLst>
              <a:ext uri="{FF2B5EF4-FFF2-40B4-BE49-F238E27FC236}">
                <a16:creationId xmlns:a16="http://schemas.microsoft.com/office/drawing/2014/main" id="{F693DC93-651D-9246-8D01-0A591E3C5CF0}"/>
              </a:ext>
            </a:extLst>
          </p:cNvPr>
          <p:cNvSpPr>
            <a:spLocks noGrp="1"/>
          </p:cNvSpPr>
          <p:nvPr>
            <p:ph type="pic" sz="quarter" idx="10" hasCustomPrompt="1"/>
          </p:nvPr>
        </p:nvSpPr>
        <p:spPr>
          <a:xfrm>
            <a:off x="459584" y="745009"/>
            <a:ext cx="5255416" cy="5153141"/>
          </a:xfrm>
          <a:custGeom>
            <a:avLst/>
            <a:gdLst>
              <a:gd name="connsiteX0" fmla="*/ 3331400 w 5255416"/>
              <a:gd name="connsiteY0" fmla="*/ 393294 h 5153141"/>
              <a:gd name="connsiteX1" fmla="*/ 3296868 w 5255416"/>
              <a:gd name="connsiteY1" fmla="*/ 396604 h 5153141"/>
              <a:gd name="connsiteX2" fmla="*/ 1877268 w 5255416"/>
              <a:gd name="connsiteY2" fmla="*/ 396604 h 5153141"/>
              <a:gd name="connsiteX3" fmla="*/ 1877268 w 5255416"/>
              <a:gd name="connsiteY3" fmla="*/ 396800 h 5153141"/>
              <a:gd name="connsiteX4" fmla="*/ 1873075 w 5255416"/>
              <a:gd name="connsiteY4" fmla="*/ 396800 h 5153141"/>
              <a:gd name="connsiteX5" fmla="*/ 1873074 w 5255416"/>
              <a:gd name="connsiteY5" fmla="*/ 397757 h 5153141"/>
              <a:gd name="connsiteX6" fmla="*/ 1872118 w 5255416"/>
              <a:gd name="connsiteY6" fmla="*/ 397757 h 5153141"/>
              <a:gd name="connsiteX7" fmla="*/ 1872118 w 5255416"/>
              <a:gd name="connsiteY7" fmla="*/ 397958 h 5153141"/>
              <a:gd name="connsiteX8" fmla="*/ 1870019 w 5255416"/>
              <a:gd name="connsiteY8" fmla="*/ 397958 h 5153141"/>
              <a:gd name="connsiteX9" fmla="*/ 1856593 w 5255416"/>
              <a:gd name="connsiteY9" fmla="*/ 396605 h 5153141"/>
              <a:gd name="connsiteX10" fmla="*/ 1554333 w 5255416"/>
              <a:gd name="connsiteY10" fmla="*/ 521805 h 5153141"/>
              <a:gd name="connsiteX11" fmla="*/ 1532294 w 5255416"/>
              <a:gd name="connsiteY11" fmla="*/ 548516 h 5153141"/>
              <a:gd name="connsiteX12" fmla="*/ 528442 w 5255416"/>
              <a:gd name="connsiteY12" fmla="*/ 1552368 h 5153141"/>
              <a:gd name="connsiteX13" fmla="*/ 528584 w 5255416"/>
              <a:gd name="connsiteY13" fmla="*/ 1552508 h 5153141"/>
              <a:gd name="connsiteX14" fmla="*/ 525618 w 5255416"/>
              <a:gd name="connsiteY14" fmla="*/ 1555474 h 5153141"/>
              <a:gd name="connsiteX15" fmla="*/ 526296 w 5255416"/>
              <a:gd name="connsiteY15" fmla="*/ 1556153 h 5153141"/>
              <a:gd name="connsiteX16" fmla="*/ 525620 w 5255416"/>
              <a:gd name="connsiteY16" fmla="*/ 1556829 h 5153141"/>
              <a:gd name="connsiteX17" fmla="*/ 525758 w 5255416"/>
              <a:gd name="connsiteY17" fmla="*/ 1556966 h 5153141"/>
              <a:gd name="connsiteX18" fmla="*/ 524273 w 5255416"/>
              <a:gd name="connsiteY18" fmla="*/ 1558452 h 5153141"/>
              <a:gd name="connsiteX19" fmla="*/ 513821 w 5255416"/>
              <a:gd name="connsiteY19" fmla="*/ 1566989 h 5153141"/>
              <a:gd name="connsiteX20" fmla="*/ 388621 w 5255416"/>
              <a:gd name="connsiteY20" fmla="*/ 1869249 h 5153141"/>
              <a:gd name="connsiteX21" fmla="*/ 391928 w 5255416"/>
              <a:gd name="connsiteY21" fmla="*/ 1903751 h 5153141"/>
              <a:gd name="connsiteX22" fmla="*/ 391928 w 5255416"/>
              <a:gd name="connsiteY22" fmla="*/ 3323379 h 5153141"/>
              <a:gd name="connsiteX23" fmla="*/ 392127 w 5255416"/>
              <a:gd name="connsiteY23" fmla="*/ 3323379 h 5153141"/>
              <a:gd name="connsiteX24" fmla="*/ 392127 w 5255416"/>
              <a:gd name="connsiteY24" fmla="*/ 3327574 h 5153141"/>
              <a:gd name="connsiteX25" fmla="*/ 393084 w 5255416"/>
              <a:gd name="connsiteY25" fmla="*/ 3327574 h 5153141"/>
              <a:gd name="connsiteX26" fmla="*/ 393084 w 5255416"/>
              <a:gd name="connsiteY26" fmla="*/ 3328531 h 5153141"/>
              <a:gd name="connsiteX27" fmla="*/ 393281 w 5255416"/>
              <a:gd name="connsiteY27" fmla="*/ 3328531 h 5153141"/>
              <a:gd name="connsiteX28" fmla="*/ 393281 w 5255416"/>
              <a:gd name="connsiteY28" fmla="*/ 3330629 h 5153141"/>
              <a:gd name="connsiteX29" fmla="*/ 391928 w 5255416"/>
              <a:gd name="connsiteY29" fmla="*/ 3344056 h 5153141"/>
              <a:gd name="connsiteX30" fmla="*/ 517128 w 5255416"/>
              <a:gd name="connsiteY30" fmla="*/ 3646316 h 5153141"/>
              <a:gd name="connsiteX31" fmla="*/ 543866 w 5255416"/>
              <a:gd name="connsiteY31" fmla="*/ 3668376 h 5153141"/>
              <a:gd name="connsiteX32" fmla="*/ 1547694 w 5255416"/>
              <a:gd name="connsiteY32" fmla="*/ 4672204 h 5153141"/>
              <a:gd name="connsiteX33" fmla="*/ 1547833 w 5255416"/>
              <a:gd name="connsiteY33" fmla="*/ 4672063 h 5153141"/>
              <a:gd name="connsiteX34" fmla="*/ 1550798 w 5255416"/>
              <a:gd name="connsiteY34" fmla="*/ 4675029 h 5153141"/>
              <a:gd name="connsiteX35" fmla="*/ 1551475 w 5255416"/>
              <a:gd name="connsiteY35" fmla="*/ 4674352 h 5153141"/>
              <a:gd name="connsiteX36" fmla="*/ 1552152 w 5255416"/>
              <a:gd name="connsiteY36" fmla="*/ 4675028 h 5153141"/>
              <a:gd name="connsiteX37" fmla="*/ 1552291 w 5255416"/>
              <a:gd name="connsiteY37" fmla="*/ 4674889 h 5153141"/>
              <a:gd name="connsiteX38" fmla="*/ 1553776 w 5255416"/>
              <a:gd name="connsiteY38" fmla="*/ 4676375 h 5153141"/>
              <a:gd name="connsiteX39" fmla="*/ 1562314 w 5255416"/>
              <a:gd name="connsiteY39" fmla="*/ 4686825 h 5153141"/>
              <a:gd name="connsiteX40" fmla="*/ 1864574 w 5255416"/>
              <a:gd name="connsiteY40" fmla="*/ 4812026 h 5153141"/>
              <a:gd name="connsiteX41" fmla="*/ 1899048 w 5255416"/>
              <a:gd name="connsiteY41" fmla="*/ 4808722 h 5153141"/>
              <a:gd name="connsiteX42" fmla="*/ 3318708 w 5255416"/>
              <a:gd name="connsiteY42" fmla="*/ 4808722 h 5153141"/>
              <a:gd name="connsiteX43" fmla="*/ 3318708 w 5255416"/>
              <a:gd name="connsiteY43" fmla="*/ 4808520 h 5153141"/>
              <a:gd name="connsiteX44" fmla="*/ 3322899 w 5255416"/>
              <a:gd name="connsiteY44" fmla="*/ 4808520 h 5153141"/>
              <a:gd name="connsiteX45" fmla="*/ 3322899 w 5255416"/>
              <a:gd name="connsiteY45" fmla="*/ 4807564 h 5153141"/>
              <a:gd name="connsiteX46" fmla="*/ 3323855 w 5255416"/>
              <a:gd name="connsiteY46" fmla="*/ 4807563 h 5153141"/>
              <a:gd name="connsiteX47" fmla="*/ 3323856 w 5255416"/>
              <a:gd name="connsiteY47" fmla="*/ 4807368 h 5153141"/>
              <a:gd name="connsiteX48" fmla="*/ 3325957 w 5255416"/>
              <a:gd name="connsiteY48" fmla="*/ 4807368 h 5153141"/>
              <a:gd name="connsiteX49" fmla="*/ 3339384 w 5255416"/>
              <a:gd name="connsiteY49" fmla="*/ 4808721 h 5153141"/>
              <a:gd name="connsiteX50" fmla="*/ 3641644 w 5255416"/>
              <a:gd name="connsiteY50" fmla="*/ 4683521 h 5153141"/>
              <a:gd name="connsiteX51" fmla="*/ 3663709 w 5255416"/>
              <a:gd name="connsiteY51" fmla="*/ 4656777 h 5153141"/>
              <a:gd name="connsiteX52" fmla="*/ 4667531 w 5255416"/>
              <a:gd name="connsiteY52" fmla="*/ 3652956 h 5153141"/>
              <a:gd name="connsiteX53" fmla="*/ 4667393 w 5255416"/>
              <a:gd name="connsiteY53" fmla="*/ 3652817 h 5153141"/>
              <a:gd name="connsiteX54" fmla="*/ 4670358 w 5255416"/>
              <a:gd name="connsiteY54" fmla="*/ 3649852 h 5153141"/>
              <a:gd name="connsiteX55" fmla="*/ 4669680 w 5255416"/>
              <a:gd name="connsiteY55" fmla="*/ 3649174 h 5153141"/>
              <a:gd name="connsiteX56" fmla="*/ 4670356 w 5255416"/>
              <a:gd name="connsiteY56" fmla="*/ 3648498 h 5153141"/>
              <a:gd name="connsiteX57" fmla="*/ 4670216 w 5255416"/>
              <a:gd name="connsiteY57" fmla="*/ 3648357 h 5153141"/>
              <a:gd name="connsiteX58" fmla="*/ 4671702 w 5255416"/>
              <a:gd name="connsiteY58" fmla="*/ 3646871 h 5153141"/>
              <a:gd name="connsiteX59" fmla="*/ 4682152 w 5255416"/>
              <a:gd name="connsiteY59" fmla="*/ 3638334 h 5153141"/>
              <a:gd name="connsiteX60" fmla="*/ 4807353 w 5255416"/>
              <a:gd name="connsiteY60" fmla="*/ 3336074 h 5153141"/>
              <a:gd name="connsiteX61" fmla="*/ 4804045 w 5255416"/>
              <a:gd name="connsiteY61" fmla="*/ 3301561 h 5153141"/>
              <a:gd name="connsiteX62" fmla="*/ 4804044 w 5255416"/>
              <a:gd name="connsiteY62" fmla="*/ 1881940 h 5153141"/>
              <a:gd name="connsiteX63" fmla="*/ 4803847 w 5255416"/>
              <a:gd name="connsiteY63" fmla="*/ 1881940 h 5153141"/>
              <a:gd name="connsiteX64" fmla="*/ 4803847 w 5255416"/>
              <a:gd name="connsiteY64" fmla="*/ 1877749 h 5153141"/>
              <a:gd name="connsiteX65" fmla="*/ 4802890 w 5255416"/>
              <a:gd name="connsiteY65" fmla="*/ 1877749 h 5153141"/>
              <a:gd name="connsiteX66" fmla="*/ 4802890 w 5255416"/>
              <a:gd name="connsiteY66" fmla="*/ 1876792 h 5153141"/>
              <a:gd name="connsiteX67" fmla="*/ 4802692 w 5255416"/>
              <a:gd name="connsiteY67" fmla="*/ 1876792 h 5153141"/>
              <a:gd name="connsiteX68" fmla="*/ 4802692 w 5255416"/>
              <a:gd name="connsiteY68" fmla="*/ 1874690 h 5153141"/>
              <a:gd name="connsiteX69" fmla="*/ 4804045 w 5255416"/>
              <a:gd name="connsiteY69" fmla="*/ 1861264 h 5153141"/>
              <a:gd name="connsiteX70" fmla="*/ 4678845 w 5255416"/>
              <a:gd name="connsiteY70" fmla="*/ 1559004 h 5153141"/>
              <a:gd name="connsiteX71" fmla="*/ 4652106 w 5255416"/>
              <a:gd name="connsiteY71" fmla="*/ 1536942 h 5153141"/>
              <a:gd name="connsiteX72" fmla="*/ 3648281 w 5255416"/>
              <a:gd name="connsiteY72" fmla="*/ 533117 h 5153141"/>
              <a:gd name="connsiteX73" fmla="*/ 3648141 w 5255416"/>
              <a:gd name="connsiteY73" fmla="*/ 533256 h 5153141"/>
              <a:gd name="connsiteX74" fmla="*/ 3645175 w 5255416"/>
              <a:gd name="connsiteY74" fmla="*/ 530290 h 5153141"/>
              <a:gd name="connsiteX75" fmla="*/ 3644497 w 5255416"/>
              <a:gd name="connsiteY75" fmla="*/ 530967 h 5153141"/>
              <a:gd name="connsiteX76" fmla="*/ 3643822 w 5255416"/>
              <a:gd name="connsiteY76" fmla="*/ 530291 h 5153141"/>
              <a:gd name="connsiteX77" fmla="*/ 3643682 w 5255416"/>
              <a:gd name="connsiteY77" fmla="*/ 530431 h 5153141"/>
              <a:gd name="connsiteX78" fmla="*/ 3642197 w 5255416"/>
              <a:gd name="connsiteY78" fmla="*/ 528946 h 5153141"/>
              <a:gd name="connsiteX79" fmla="*/ 3633660 w 5255416"/>
              <a:gd name="connsiteY79" fmla="*/ 518494 h 5153141"/>
              <a:gd name="connsiteX80" fmla="*/ 3331400 w 5255416"/>
              <a:gd name="connsiteY80" fmla="*/ 393294 h 5153141"/>
              <a:gd name="connsiteX81" fmla="*/ 3499993 w 5255416"/>
              <a:gd name="connsiteY81" fmla="*/ 0 h 5153141"/>
              <a:gd name="connsiteX82" fmla="*/ 3859485 w 5255416"/>
              <a:gd name="connsiteY82" fmla="*/ 146009 h 5153141"/>
              <a:gd name="connsiteX83" fmla="*/ 3869638 w 5255416"/>
              <a:gd name="connsiteY83" fmla="*/ 158198 h 5153141"/>
              <a:gd name="connsiteX84" fmla="*/ 3871405 w 5255416"/>
              <a:gd name="connsiteY84" fmla="*/ 159929 h 5153141"/>
              <a:gd name="connsiteX85" fmla="*/ 3871571 w 5255416"/>
              <a:gd name="connsiteY85" fmla="*/ 159767 h 5153141"/>
              <a:gd name="connsiteX86" fmla="*/ 3872374 w 5255416"/>
              <a:gd name="connsiteY86" fmla="*/ 160555 h 5153141"/>
              <a:gd name="connsiteX87" fmla="*/ 3873180 w 5255416"/>
              <a:gd name="connsiteY87" fmla="*/ 159765 h 5153141"/>
              <a:gd name="connsiteX88" fmla="*/ 3876708 w 5255416"/>
              <a:gd name="connsiteY88" fmla="*/ 163224 h 5153141"/>
              <a:gd name="connsiteX89" fmla="*/ 3876874 w 5255416"/>
              <a:gd name="connsiteY89" fmla="*/ 163061 h 5153141"/>
              <a:gd name="connsiteX90" fmla="*/ 5070773 w 5255416"/>
              <a:gd name="connsiteY90" fmla="*/ 1333726 h 5153141"/>
              <a:gd name="connsiteX91" fmla="*/ 5102576 w 5255416"/>
              <a:gd name="connsiteY91" fmla="*/ 1359455 h 5153141"/>
              <a:gd name="connsiteX92" fmla="*/ 5251482 w 5255416"/>
              <a:gd name="connsiteY92" fmla="*/ 1711951 h 5153141"/>
              <a:gd name="connsiteX93" fmla="*/ 5249872 w 5255416"/>
              <a:gd name="connsiteY93" fmla="*/ 1727610 h 5153141"/>
              <a:gd name="connsiteX94" fmla="*/ 5249872 w 5255416"/>
              <a:gd name="connsiteY94" fmla="*/ 1730061 h 5153141"/>
              <a:gd name="connsiteX95" fmla="*/ 5250108 w 5255416"/>
              <a:gd name="connsiteY95" fmla="*/ 1730061 h 5153141"/>
              <a:gd name="connsiteX96" fmla="*/ 5250108 w 5255416"/>
              <a:gd name="connsiteY96" fmla="*/ 1731177 h 5153141"/>
              <a:gd name="connsiteX97" fmla="*/ 5251246 w 5255416"/>
              <a:gd name="connsiteY97" fmla="*/ 1731177 h 5153141"/>
              <a:gd name="connsiteX98" fmla="*/ 5251246 w 5255416"/>
              <a:gd name="connsiteY98" fmla="*/ 1736065 h 5153141"/>
              <a:gd name="connsiteX99" fmla="*/ 5251481 w 5255416"/>
              <a:gd name="connsiteY99" fmla="*/ 1736065 h 5153141"/>
              <a:gd name="connsiteX100" fmla="*/ 5251482 w 5255416"/>
              <a:gd name="connsiteY100" fmla="*/ 3391631 h 5153141"/>
              <a:gd name="connsiteX101" fmla="*/ 5255416 w 5255416"/>
              <a:gd name="connsiteY101" fmla="*/ 3431881 h 5153141"/>
              <a:gd name="connsiteX102" fmla="*/ 5106509 w 5255416"/>
              <a:gd name="connsiteY102" fmla="*/ 3784377 h 5153141"/>
              <a:gd name="connsiteX103" fmla="*/ 5094079 w 5255416"/>
              <a:gd name="connsiteY103" fmla="*/ 3794333 h 5153141"/>
              <a:gd name="connsiteX104" fmla="*/ 5092312 w 5255416"/>
              <a:gd name="connsiteY104" fmla="*/ 3796066 h 5153141"/>
              <a:gd name="connsiteX105" fmla="*/ 5092479 w 5255416"/>
              <a:gd name="connsiteY105" fmla="*/ 3796230 h 5153141"/>
              <a:gd name="connsiteX106" fmla="*/ 5091675 w 5255416"/>
              <a:gd name="connsiteY106" fmla="*/ 3797019 h 5153141"/>
              <a:gd name="connsiteX107" fmla="*/ 5092481 w 5255416"/>
              <a:gd name="connsiteY107" fmla="*/ 3797810 h 5153141"/>
              <a:gd name="connsiteX108" fmla="*/ 5088955 w 5255416"/>
              <a:gd name="connsiteY108" fmla="*/ 3801267 h 5153141"/>
              <a:gd name="connsiteX109" fmla="*/ 5089119 w 5255416"/>
              <a:gd name="connsiteY109" fmla="*/ 3801429 h 5153141"/>
              <a:gd name="connsiteX110" fmla="*/ 3895224 w 5255416"/>
              <a:gd name="connsiteY110" fmla="*/ 4972089 h 5153141"/>
              <a:gd name="connsiteX111" fmla="*/ 3868980 w 5255416"/>
              <a:gd name="connsiteY111" fmla="*/ 5003278 h 5153141"/>
              <a:gd name="connsiteX112" fmla="*/ 3509488 w 5255416"/>
              <a:gd name="connsiteY112" fmla="*/ 5149287 h 5153141"/>
              <a:gd name="connsiteX113" fmla="*/ 3493519 w 5255416"/>
              <a:gd name="connsiteY113" fmla="*/ 5147709 h 5153141"/>
              <a:gd name="connsiteX114" fmla="*/ 3491020 w 5255416"/>
              <a:gd name="connsiteY114" fmla="*/ 5147709 h 5153141"/>
              <a:gd name="connsiteX115" fmla="*/ 3491018 w 5255416"/>
              <a:gd name="connsiteY115" fmla="*/ 5147936 h 5153141"/>
              <a:gd name="connsiteX116" fmla="*/ 3489881 w 5255416"/>
              <a:gd name="connsiteY116" fmla="*/ 5147938 h 5153141"/>
              <a:gd name="connsiteX117" fmla="*/ 3489881 w 5255416"/>
              <a:gd name="connsiteY117" fmla="*/ 5149052 h 5153141"/>
              <a:gd name="connsiteX118" fmla="*/ 3484897 w 5255416"/>
              <a:gd name="connsiteY118" fmla="*/ 5149052 h 5153141"/>
              <a:gd name="connsiteX119" fmla="*/ 3484897 w 5255416"/>
              <a:gd name="connsiteY119" fmla="*/ 5149288 h 5153141"/>
              <a:gd name="connsiteX120" fmla="*/ 1796425 w 5255416"/>
              <a:gd name="connsiteY120" fmla="*/ 5149288 h 5153141"/>
              <a:gd name="connsiteX121" fmla="*/ 1755424 w 5255416"/>
              <a:gd name="connsiteY121" fmla="*/ 5153141 h 5153141"/>
              <a:gd name="connsiteX122" fmla="*/ 1395931 w 5255416"/>
              <a:gd name="connsiteY122" fmla="*/ 5007131 h 5153141"/>
              <a:gd name="connsiteX123" fmla="*/ 1385777 w 5255416"/>
              <a:gd name="connsiteY123" fmla="*/ 4994944 h 5153141"/>
              <a:gd name="connsiteX124" fmla="*/ 1384010 w 5255416"/>
              <a:gd name="connsiteY124" fmla="*/ 4993211 h 5153141"/>
              <a:gd name="connsiteX125" fmla="*/ 1383844 w 5255416"/>
              <a:gd name="connsiteY125" fmla="*/ 4993374 h 5153141"/>
              <a:gd name="connsiteX126" fmla="*/ 1383039 w 5255416"/>
              <a:gd name="connsiteY126" fmla="*/ 4992586 h 5153141"/>
              <a:gd name="connsiteX127" fmla="*/ 1382235 w 5255416"/>
              <a:gd name="connsiteY127" fmla="*/ 4993375 h 5153141"/>
              <a:gd name="connsiteX128" fmla="*/ 1378708 w 5255416"/>
              <a:gd name="connsiteY128" fmla="*/ 4989916 h 5153141"/>
              <a:gd name="connsiteX129" fmla="*/ 1378542 w 5255416"/>
              <a:gd name="connsiteY129" fmla="*/ 4990080 h 5153141"/>
              <a:gd name="connsiteX130" fmla="*/ 184641 w 5255416"/>
              <a:gd name="connsiteY130" fmla="*/ 3819413 h 5153141"/>
              <a:gd name="connsiteX131" fmla="*/ 152840 w 5255416"/>
              <a:gd name="connsiteY131" fmla="*/ 3793685 h 5153141"/>
              <a:gd name="connsiteX132" fmla="*/ 3933 w 5255416"/>
              <a:gd name="connsiteY132" fmla="*/ 3441189 h 5153141"/>
              <a:gd name="connsiteX133" fmla="*/ 5543 w 5255416"/>
              <a:gd name="connsiteY133" fmla="*/ 3425530 h 5153141"/>
              <a:gd name="connsiteX134" fmla="*/ 5543 w 5255416"/>
              <a:gd name="connsiteY134" fmla="*/ 3423084 h 5153141"/>
              <a:gd name="connsiteX135" fmla="*/ 5308 w 5255416"/>
              <a:gd name="connsiteY135" fmla="*/ 3423084 h 5153141"/>
              <a:gd name="connsiteX136" fmla="*/ 5308 w 5255416"/>
              <a:gd name="connsiteY136" fmla="*/ 3421968 h 5153141"/>
              <a:gd name="connsiteX137" fmla="*/ 4170 w 5255416"/>
              <a:gd name="connsiteY137" fmla="*/ 3421968 h 5153141"/>
              <a:gd name="connsiteX138" fmla="*/ 4170 w 5255416"/>
              <a:gd name="connsiteY138" fmla="*/ 3417075 h 5153141"/>
              <a:gd name="connsiteX139" fmla="*/ 3933 w 5255416"/>
              <a:gd name="connsiteY139" fmla="*/ 3417075 h 5153141"/>
              <a:gd name="connsiteX140" fmla="*/ 3933 w 5255416"/>
              <a:gd name="connsiteY140" fmla="*/ 1761501 h 5153141"/>
              <a:gd name="connsiteX141" fmla="*/ 0 w 5255416"/>
              <a:gd name="connsiteY141" fmla="*/ 1721264 h 5153141"/>
              <a:gd name="connsiteX142" fmla="*/ 148907 w 5255416"/>
              <a:gd name="connsiteY142" fmla="*/ 1368767 h 5153141"/>
              <a:gd name="connsiteX143" fmla="*/ 161337 w 5255416"/>
              <a:gd name="connsiteY143" fmla="*/ 1358812 h 5153141"/>
              <a:gd name="connsiteX144" fmla="*/ 163103 w 5255416"/>
              <a:gd name="connsiteY144" fmla="*/ 1357079 h 5153141"/>
              <a:gd name="connsiteX145" fmla="*/ 162940 w 5255416"/>
              <a:gd name="connsiteY145" fmla="*/ 1356918 h 5153141"/>
              <a:gd name="connsiteX146" fmla="*/ 163744 w 5255416"/>
              <a:gd name="connsiteY146" fmla="*/ 1356130 h 5153141"/>
              <a:gd name="connsiteX147" fmla="*/ 162937 w 5255416"/>
              <a:gd name="connsiteY147" fmla="*/ 1355339 h 5153141"/>
              <a:gd name="connsiteX148" fmla="*/ 166465 w 5255416"/>
              <a:gd name="connsiteY148" fmla="*/ 1351880 h 5153141"/>
              <a:gd name="connsiteX149" fmla="*/ 166297 w 5255416"/>
              <a:gd name="connsiteY149" fmla="*/ 1351716 h 5153141"/>
              <a:gd name="connsiteX150" fmla="*/ 1360227 w 5255416"/>
              <a:gd name="connsiteY150" fmla="*/ 181020 h 5153141"/>
              <a:gd name="connsiteX151" fmla="*/ 1386438 w 5255416"/>
              <a:gd name="connsiteY151" fmla="*/ 149870 h 5153141"/>
              <a:gd name="connsiteX152" fmla="*/ 1745931 w 5255416"/>
              <a:gd name="connsiteY152" fmla="*/ 3861 h 5153141"/>
              <a:gd name="connsiteX153" fmla="*/ 1761900 w 5255416"/>
              <a:gd name="connsiteY153" fmla="*/ 5440 h 5153141"/>
              <a:gd name="connsiteX154" fmla="*/ 1764397 w 5255416"/>
              <a:gd name="connsiteY154" fmla="*/ 5440 h 5153141"/>
              <a:gd name="connsiteX155" fmla="*/ 1764397 w 5255416"/>
              <a:gd name="connsiteY155" fmla="*/ 5205 h 5153141"/>
              <a:gd name="connsiteX156" fmla="*/ 1765534 w 5255416"/>
              <a:gd name="connsiteY156" fmla="*/ 5205 h 5153141"/>
              <a:gd name="connsiteX157" fmla="*/ 1765535 w 5255416"/>
              <a:gd name="connsiteY157" fmla="*/ 4089 h 5153141"/>
              <a:gd name="connsiteX158" fmla="*/ 1770522 w 5255416"/>
              <a:gd name="connsiteY158" fmla="*/ 4089 h 5153141"/>
              <a:gd name="connsiteX159" fmla="*/ 1770522 w 5255416"/>
              <a:gd name="connsiteY159" fmla="*/ 3860 h 5153141"/>
              <a:gd name="connsiteX160" fmla="*/ 3458921 w 5255416"/>
              <a:gd name="connsiteY160" fmla="*/ 3860 h 515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255416" h="5153141">
                <a:moveTo>
                  <a:pt x="3331400" y="393294"/>
                </a:moveTo>
                <a:lnTo>
                  <a:pt x="3296868" y="396604"/>
                </a:lnTo>
                <a:lnTo>
                  <a:pt x="1877268" y="396604"/>
                </a:lnTo>
                <a:lnTo>
                  <a:pt x="1877268" y="396800"/>
                </a:lnTo>
                <a:lnTo>
                  <a:pt x="1873075" y="396800"/>
                </a:lnTo>
                <a:lnTo>
                  <a:pt x="1873074" y="397757"/>
                </a:lnTo>
                <a:lnTo>
                  <a:pt x="1872118" y="397757"/>
                </a:lnTo>
                <a:lnTo>
                  <a:pt x="1872118" y="397958"/>
                </a:lnTo>
                <a:lnTo>
                  <a:pt x="1870019" y="397958"/>
                </a:lnTo>
                <a:lnTo>
                  <a:pt x="1856593" y="396605"/>
                </a:lnTo>
                <a:cubicBezTo>
                  <a:pt x="1738553" y="396605"/>
                  <a:pt x="1631688" y="444450"/>
                  <a:pt x="1554333" y="521805"/>
                </a:cubicBezTo>
                <a:lnTo>
                  <a:pt x="1532294" y="548516"/>
                </a:lnTo>
                <a:lnTo>
                  <a:pt x="528442" y="1552368"/>
                </a:lnTo>
                <a:lnTo>
                  <a:pt x="528584" y="1552508"/>
                </a:lnTo>
                <a:lnTo>
                  <a:pt x="525618" y="1555474"/>
                </a:lnTo>
                <a:lnTo>
                  <a:pt x="526296" y="1556153"/>
                </a:lnTo>
                <a:lnTo>
                  <a:pt x="525620" y="1556829"/>
                </a:lnTo>
                <a:lnTo>
                  <a:pt x="525758" y="1556966"/>
                </a:lnTo>
                <a:lnTo>
                  <a:pt x="524273" y="1558452"/>
                </a:lnTo>
                <a:lnTo>
                  <a:pt x="513821" y="1566989"/>
                </a:lnTo>
                <a:cubicBezTo>
                  <a:pt x="430354" y="1650456"/>
                  <a:pt x="388621" y="1759852"/>
                  <a:pt x="388621" y="1869249"/>
                </a:cubicBezTo>
                <a:lnTo>
                  <a:pt x="391928" y="1903751"/>
                </a:lnTo>
                <a:lnTo>
                  <a:pt x="391928" y="3323379"/>
                </a:lnTo>
                <a:lnTo>
                  <a:pt x="392127" y="3323379"/>
                </a:lnTo>
                <a:lnTo>
                  <a:pt x="392127" y="3327574"/>
                </a:lnTo>
                <a:lnTo>
                  <a:pt x="393084" y="3327574"/>
                </a:lnTo>
                <a:lnTo>
                  <a:pt x="393084" y="3328531"/>
                </a:lnTo>
                <a:lnTo>
                  <a:pt x="393281" y="3328531"/>
                </a:lnTo>
                <a:lnTo>
                  <a:pt x="393281" y="3330629"/>
                </a:lnTo>
                <a:lnTo>
                  <a:pt x="391928" y="3344056"/>
                </a:lnTo>
                <a:cubicBezTo>
                  <a:pt x="391928" y="3462096"/>
                  <a:pt x="439773" y="3568961"/>
                  <a:pt x="517128" y="3646316"/>
                </a:cubicBezTo>
                <a:lnTo>
                  <a:pt x="543866" y="3668376"/>
                </a:lnTo>
                <a:lnTo>
                  <a:pt x="1547694" y="4672204"/>
                </a:lnTo>
                <a:lnTo>
                  <a:pt x="1547833" y="4672063"/>
                </a:lnTo>
                <a:lnTo>
                  <a:pt x="1550798" y="4675029"/>
                </a:lnTo>
                <a:lnTo>
                  <a:pt x="1551475" y="4674352"/>
                </a:lnTo>
                <a:lnTo>
                  <a:pt x="1552152" y="4675028"/>
                </a:lnTo>
                <a:lnTo>
                  <a:pt x="1552291" y="4674889"/>
                </a:lnTo>
                <a:lnTo>
                  <a:pt x="1553776" y="4676375"/>
                </a:lnTo>
                <a:lnTo>
                  <a:pt x="1562314" y="4686825"/>
                </a:lnTo>
                <a:cubicBezTo>
                  <a:pt x="1645781" y="4770292"/>
                  <a:pt x="1755177" y="4812026"/>
                  <a:pt x="1864574" y="4812026"/>
                </a:cubicBezTo>
                <a:lnTo>
                  <a:pt x="1899048" y="4808722"/>
                </a:lnTo>
                <a:lnTo>
                  <a:pt x="3318708" y="4808722"/>
                </a:lnTo>
                <a:lnTo>
                  <a:pt x="3318708" y="4808520"/>
                </a:lnTo>
                <a:lnTo>
                  <a:pt x="3322899" y="4808520"/>
                </a:lnTo>
                <a:lnTo>
                  <a:pt x="3322899" y="4807564"/>
                </a:lnTo>
                <a:lnTo>
                  <a:pt x="3323855" y="4807563"/>
                </a:lnTo>
                <a:lnTo>
                  <a:pt x="3323856" y="4807368"/>
                </a:lnTo>
                <a:lnTo>
                  <a:pt x="3325957" y="4807368"/>
                </a:lnTo>
                <a:lnTo>
                  <a:pt x="3339384" y="4808721"/>
                </a:lnTo>
                <a:cubicBezTo>
                  <a:pt x="3457424" y="4808721"/>
                  <a:pt x="3564289" y="4760876"/>
                  <a:pt x="3641644" y="4683521"/>
                </a:cubicBezTo>
                <a:lnTo>
                  <a:pt x="3663709" y="4656777"/>
                </a:lnTo>
                <a:lnTo>
                  <a:pt x="4667531" y="3652956"/>
                </a:lnTo>
                <a:lnTo>
                  <a:pt x="4667393" y="3652817"/>
                </a:lnTo>
                <a:lnTo>
                  <a:pt x="4670358" y="3649852"/>
                </a:lnTo>
                <a:lnTo>
                  <a:pt x="4669680" y="3649174"/>
                </a:lnTo>
                <a:lnTo>
                  <a:pt x="4670356" y="3648498"/>
                </a:lnTo>
                <a:lnTo>
                  <a:pt x="4670216" y="3648357"/>
                </a:lnTo>
                <a:lnTo>
                  <a:pt x="4671702" y="3646871"/>
                </a:lnTo>
                <a:lnTo>
                  <a:pt x="4682152" y="3638334"/>
                </a:lnTo>
                <a:cubicBezTo>
                  <a:pt x="4765619" y="3554867"/>
                  <a:pt x="4807353" y="3445470"/>
                  <a:pt x="4807353" y="3336074"/>
                </a:cubicBezTo>
                <a:lnTo>
                  <a:pt x="4804045" y="3301561"/>
                </a:lnTo>
                <a:lnTo>
                  <a:pt x="4804044" y="1881940"/>
                </a:lnTo>
                <a:lnTo>
                  <a:pt x="4803847" y="1881940"/>
                </a:lnTo>
                <a:lnTo>
                  <a:pt x="4803847" y="1877749"/>
                </a:lnTo>
                <a:lnTo>
                  <a:pt x="4802890" y="1877749"/>
                </a:lnTo>
                <a:lnTo>
                  <a:pt x="4802890" y="1876792"/>
                </a:lnTo>
                <a:lnTo>
                  <a:pt x="4802692" y="1876792"/>
                </a:lnTo>
                <a:lnTo>
                  <a:pt x="4802692" y="1874690"/>
                </a:lnTo>
                <a:lnTo>
                  <a:pt x="4804045" y="1861264"/>
                </a:lnTo>
                <a:cubicBezTo>
                  <a:pt x="4804045" y="1743224"/>
                  <a:pt x="4756200" y="1636359"/>
                  <a:pt x="4678845" y="1559004"/>
                </a:cubicBezTo>
                <a:lnTo>
                  <a:pt x="4652106" y="1536942"/>
                </a:lnTo>
                <a:lnTo>
                  <a:pt x="3648281" y="533117"/>
                </a:lnTo>
                <a:lnTo>
                  <a:pt x="3648141" y="533256"/>
                </a:lnTo>
                <a:lnTo>
                  <a:pt x="3645175" y="530290"/>
                </a:lnTo>
                <a:lnTo>
                  <a:pt x="3644497" y="530967"/>
                </a:lnTo>
                <a:lnTo>
                  <a:pt x="3643822" y="530291"/>
                </a:lnTo>
                <a:lnTo>
                  <a:pt x="3643682" y="530431"/>
                </a:lnTo>
                <a:lnTo>
                  <a:pt x="3642197" y="528946"/>
                </a:lnTo>
                <a:lnTo>
                  <a:pt x="3633660" y="518494"/>
                </a:lnTo>
                <a:cubicBezTo>
                  <a:pt x="3550193" y="435028"/>
                  <a:pt x="3440797" y="393294"/>
                  <a:pt x="3331400" y="393294"/>
                </a:cubicBezTo>
                <a:close/>
                <a:moveTo>
                  <a:pt x="3499993" y="0"/>
                </a:moveTo>
                <a:cubicBezTo>
                  <a:pt x="3630104" y="0"/>
                  <a:pt x="3760214" y="48670"/>
                  <a:pt x="3859485" y="146009"/>
                </a:cubicBezTo>
                <a:lnTo>
                  <a:pt x="3869638" y="158198"/>
                </a:lnTo>
                <a:lnTo>
                  <a:pt x="3871405" y="159929"/>
                </a:lnTo>
                <a:lnTo>
                  <a:pt x="3871571" y="159767"/>
                </a:lnTo>
                <a:lnTo>
                  <a:pt x="3872374" y="160555"/>
                </a:lnTo>
                <a:lnTo>
                  <a:pt x="3873180" y="159765"/>
                </a:lnTo>
                <a:lnTo>
                  <a:pt x="3876708" y="163224"/>
                </a:lnTo>
                <a:lnTo>
                  <a:pt x="3876874" y="163061"/>
                </a:lnTo>
                <a:lnTo>
                  <a:pt x="5070773" y="1333726"/>
                </a:lnTo>
                <a:lnTo>
                  <a:pt x="5102576" y="1359455"/>
                </a:lnTo>
                <a:cubicBezTo>
                  <a:pt x="5194578" y="1449666"/>
                  <a:pt x="5251482" y="1574293"/>
                  <a:pt x="5251482" y="1711951"/>
                </a:cubicBezTo>
                <a:lnTo>
                  <a:pt x="5249872" y="1727610"/>
                </a:lnTo>
                <a:lnTo>
                  <a:pt x="5249872" y="1730061"/>
                </a:lnTo>
                <a:lnTo>
                  <a:pt x="5250108" y="1730061"/>
                </a:lnTo>
                <a:lnTo>
                  <a:pt x="5250108" y="1731177"/>
                </a:lnTo>
                <a:lnTo>
                  <a:pt x="5251246" y="1731177"/>
                </a:lnTo>
                <a:lnTo>
                  <a:pt x="5251246" y="1736065"/>
                </a:lnTo>
                <a:lnTo>
                  <a:pt x="5251481" y="1736065"/>
                </a:lnTo>
                <a:lnTo>
                  <a:pt x="5251482" y="3391631"/>
                </a:lnTo>
                <a:lnTo>
                  <a:pt x="5255416" y="3431881"/>
                </a:lnTo>
                <a:cubicBezTo>
                  <a:pt x="5255416" y="3559459"/>
                  <a:pt x="5205780" y="3687038"/>
                  <a:pt x="5106509" y="3784377"/>
                </a:cubicBezTo>
                <a:lnTo>
                  <a:pt x="5094079" y="3794333"/>
                </a:lnTo>
                <a:lnTo>
                  <a:pt x="5092312" y="3796066"/>
                </a:lnTo>
                <a:lnTo>
                  <a:pt x="5092479" y="3796230"/>
                </a:lnTo>
                <a:lnTo>
                  <a:pt x="5091675" y="3797019"/>
                </a:lnTo>
                <a:lnTo>
                  <a:pt x="5092481" y="3797810"/>
                </a:lnTo>
                <a:lnTo>
                  <a:pt x="5088955" y="3801267"/>
                </a:lnTo>
                <a:lnTo>
                  <a:pt x="5089119" y="3801429"/>
                </a:lnTo>
                <a:lnTo>
                  <a:pt x="3895224" y="4972089"/>
                </a:lnTo>
                <a:lnTo>
                  <a:pt x="3868980" y="5003278"/>
                </a:lnTo>
                <a:cubicBezTo>
                  <a:pt x="3776978" y="5093490"/>
                  <a:pt x="3649878" y="5149287"/>
                  <a:pt x="3509488" y="5149287"/>
                </a:cubicBezTo>
                <a:lnTo>
                  <a:pt x="3493519" y="5147709"/>
                </a:lnTo>
                <a:lnTo>
                  <a:pt x="3491020" y="5147709"/>
                </a:lnTo>
                <a:lnTo>
                  <a:pt x="3491018" y="5147936"/>
                </a:lnTo>
                <a:lnTo>
                  <a:pt x="3489881" y="5147938"/>
                </a:lnTo>
                <a:lnTo>
                  <a:pt x="3489881" y="5149052"/>
                </a:lnTo>
                <a:lnTo>
                  <a:pt x="3484897" y="5149052"/>
                </a:lnTo>
                <a:lnTo>
                  <a:pt x="3484897" y="5149288"/>
                </a:lnTo>
                <a:lnTo>
                  <a:pt x="1796425" y="5149288"/>
                </a:lnTo>
                <a:lnTo>
                  <a:pt x="1755424" y="5153141"/>
                </a:lnTo>
                <a:cubicBezTo>
                  <a:pt x="1625312" y="5153141"/>
                  <a:pt x="1495202" y="5104471"/>
                  <a:pt x="1395931" y="5007131"/>
                </a:cubicBezTo>
                <a:lnTo>
                  <a:pt x="1385777" y="4994944"/>
                </a:lnTo>
                <a:lnTo>
                  <a:pt x="1384010" y="4993211"/>
                </a:lnTo>
                <a:lnTo>
                  <a:pt x="1383844" y="4993374"/>
                </a:lnTo>
                <a:lnTo>
                  <a:pt x="1383039" y="4992586"/>
                </a:lnTo>
                <a:lnTo>
                  <a:pt x="1382235" y="4993375"/>
                </a:lnTo>
                <a:lnTo>
                  <a:pt x="1378708" y="4989916"/>
                </a:lnTo>
                <a:lnTo>
                  <a:pt x="1378542" y="4990080"/>
                </a:lnTo>
                <a:lnTo>
                  <a:pt x="184641" y="3819413"/>
                </a:lnTo>
                <a:lnTo>
                  <a:pt x="152840" y="3793685"/>
                </a:lnTo>
                <a:cubicBezTo>
                  <a:pt x="60837" y="3703474"/>
                  <a:pt x="3933" y="3578847"/>
                  <a:pt x="3933" y="3441189"/>
                </a:cubicBezTo>
                <a:lnTo>
                  <a:pt x="5543" y="3425530"/>
                </a:lnTo>
                <a:lnTo>
                  <a:pt x="5543" y="3423084"/>
                </a:lnTo>
                <a:lnTo>
                  <a:pt x="5308" y="3423084"/>
                </a:lnTo>
                <a:lnTo>
                  <a:pt x="5308" y="3421968"/>
                </a:lnTo>
                <a:lnTo>
                  <a:pt x="4170" y="3421968"/>
                </a:lnTo>
                <a:lnTo>
                  <a:pt x="4170" y="3417075"/>
                </a:lnTo>
                <a:lnTo>
                  <a:pt x="3933" y="3417075"/>
                </a:lnTo>
                <a:lnTo>
                  <a:pt x="3933" y="1761501"/>
                </a:lnTo>
                <a:lnTo>
                  <a:pt x="0" y="1721264"/>
                </a:lnTo>
                <a:cubicBezTo>
                  <a:pt x="0" y="1593685"/>
                  <a:pt x="49635" y="1466107"/>
                  <a:pt x="148907" y="1368767"/>
                </a:cubicBezTo>
                <a:lnTo>
                  <a:pt x="161337" y="1358812"/>
                </a:lnTo>
                <a:lnTo>
                  <a:pt x="163103" y="1357079"/>
                </a:lnTo>
                <a:lnTo>
                  <a:pt x="162940" y="1356918"/>
                </a:lnTo>
                <a:lnTo>
                  <a:pt x="163744" y="1356130"/>
                </a:lnTo>
                <a:lnTo>
                  <a:pt x="162937" y="1355339"/>
                </a:lnTo>
                <a:lnTo>
                  <a:pt x="166465" y="1351880"/>
                </a:lnTo>
                <a:lnTo>
                  <a:pt x="166297" y="1351716"/>
                </a:lnTo>
                <a:lnTo>
                  <a:pt x="1360227" y="181020"/>
                </a:lnTo>
                <a:lnTo>
                  <a:pt x="1386438" y="149870"/>
                </a:lnTo>
                <a:cubicBezTo>
                  <a:pt x="1478440" y="59658"/>
                  <a:pt x="1605540" y="3861"/>
                  <a:pt x="1745931" y="3861"/>
                </a:cubicBezTo>
                <a:lnTo>
                  <a:pt x="1761900" y="5440"/>
                </a:lnTo>
                <a:lnTo>
                  <a:pt x="1764397" y="5440"/>
                </a:lnTo>
                <a:lnTo>
                  <a:pt x="1764397" y="5205"/>
                </a:lnTo>
                <a:lnTo>
                  <a:pt x="1765534" y="5205"/>
                </a:lnTo>
                <a:lnTo>
                  <a:pt x="1765535" y="4089"/>
                </a:lnTo>
                <a:lnTo>
                  <a:pt x="1770522" y="4089"/>
                </a:lnTo>
                <a:lnTo>
                  <a:pt x="1770522" y="3860"/>
                </a:lnTo>
                <a:lnTo>
                  <a:pt x="3458921" y="3860"/>
                </a:lnTo>
                <a:close/>
              </a:path>
            </a:pathLst>
          </a:custGeom>
        </p:spPr>
        <p:txBody>
          <a:bodyPr wrap="square" anchor="ctr">
            <a:noAutofit/>
          </a:bodyPr>
          <a:lstStyle>
            <a:lvl1pPr marL="0" indent="0" algn="ctr">
              <a:buNone/>
              <a:defRPr/>
            </a:lvl1pPr>
          </a:lstStyle>
          <a:p>
            <a:r>
              <a:rPr lang="en-US" dirty="0"/>
              <a:t>Click to add image</a:t>
            </a: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190500" y="152400"/>
            <a:ext cx="11811000" cy="933781"/>
          </a:xfrm>
        </p:spPr>
        <p:txBody>
          <a:bodyPr/>
          <a:lstStyle>
            <a:lvl1pPr>
              <a:lnSpc>
                <a:spcPct val="100000"/>
              </a:lnSpc>
              <a:defRPr sz="2800">
                <a:solidFill>
                  <a:schemeClr val="accent1"/>
                </a:solidFill>
              </a:defRPr>
            </a:lvl1pPr>
          </a:lstStyle>
          <a:p>
            <a:r>
              <a:rPr lang="en-US" dirty="0"/>
              <a:t>Title Only</a:t>
            </a:r>
          </a:p>
        </p:txBody>
      </p:sp>
      <p:cxnSp>
        <p:nvCxnSpPr>
          <p:cNvPr id="3" name="Straight Connector 2"/>
          <p:cNvCxnSpPr/>
          <p:nvPr userDrawn="1"/>
        </p:nvCxnSpPr>
        <p:spPr bwMode="auto">
          <a:xfrm>
            <a:off x="203200" y="1086181"/>
            <a:ext cx="11785600" cy="0"/>
          </a:xfrm>
          <a:prstGeom prst="line">
            <a:avLst/>
          </a:prstGeom>
          <a:noFill/>
          <a:ln w="9525" cap="flat" cmpd="sng" algn="ctr">
            <a:gradFill>
              <a:gsLst>
                <a:gs pos="99000">
                  <a:schemeClr val="bg1">
                    <a:lumMod val="75000"/>
                    <a:alpha val="0"/>
                  </a:schemeClr>
                </a:gs>
                <a:gs pos="0">
                  <a:schemeClr val="bg1">
                    <a:lumMod val="75000"/>
                  </a:schemeClr>
                </a:gs>
              </a:gsLst>
              <a:lin ang="0" scaled="0"/>
            </a:gradFill>
            <a:prstDash val="solid"/>
            <a:round/>
            <a:headEnd type="none" w="med" len="med"/>
            <a:tailEnd type="none" w="med" len="med"/>
          </a:ln>
          <a:effectLst/>
        </p:spPr>
      </p:cxnSp>
    </p:spTree>
    <p:extLst>
      <p:ext uri="{BB962C8B-B14F-4D97-AF65-F5344CB8AC3E}">
        <p14:creationId xmlns:p14="http://schemas.microsoft.com/office/powerpoint/2010/main" val="218916370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17">
            <a:extLst>
              <a:ext uri="{FF2B5EF4-FFF2-40B4-BE49-F238E27FC236}">
                <a16:creationId xmlns:a16="http://schemas.microsoft.com/office/drawing/2014/main" id="{7ED19046-5E10-A442-9B28-7399ADCE458B}"/>
              </a:ext>
            </a:extLst>
          </p:cNvPr>
          <p:cNvSpPr>
            <a:spLocks noGrp="1"/>
          </p:cNvSpPr>
          <p:nvPr>
            <p:ph type="title" hasCustomPrompt="1"/>
          </p:nvPr>
        </p:nvSpPr>
        <p:spPr>
          <a:xfrm>
            <a:off x="868680" y="3847042"/>
            <a:ext cx="6588584" cy="1681473"/>
          </a:xfrm>
          <a:prstGeom prst="rect">
            <a:avLst/>
          </a:prstGeom>
        </p:spPr>
        <p:txBody>
          <a:bodyPr anchor="b"/>
          <a:lstStyle>
            <a:lvl1pPr algn="r">
              <a:lnSpc>
                <a:spcPts val="4999"/>
              </a:lnSpc>
              <a:defRPr sz="4999">
                <a:solidFill>
                  <a:schemeClr val="bg1"/>
                </a:solidFill>
              </a:defRPr>
            </a:lvl1pPr>
          </a:lstStyle>
          <a:p>
            <a:r>
              <a:rPr lang="en-US" dirty="0"/>
              <a:t>Click to edit master </a:t>
            </a:r>
            <a:br>
              <a:rPr lang="en-US" dirty="0"/>
            </a:br>
            <a:r>
              <a:rPr lang="en-US" dirty="0"/>
              <a:t>title in sentence case</a:t>
            </a:r>
          </a:p>
        </p:txBody>
      </p:sp>
      <p:cxnSp>
        <p:nvCxnSpPr>
          <p:cNvPr id="15" name="Straight Connector 14">
            <a:extLst>
              <a:ext uri="{FF2B5EF4-FFF2-40B4-BE49-F238E27FC236}">
                <a16:creationId xmlns:a16="http://schemas.microsoft.com/office/drawing/2014/main" id="{6C230403-81D1-0F47-B670-FF52061935FB}"/>
              </a:ext>
            </a:extLst>
          </p:cNvPr>
          <p:cNvCxnSpPr>
            <a:cxnSpLocks/>
          </p:cNvCxnSpPr>
          <p:nvPr userDrawn="1"/>
        </p:nvCxnSpPr>
        <p:spPr bwMode="auto">
          <a:xfrm>
            <a:off x="7776116" y="4201339"/>
            <a:ext cx="1" cy="1809730"/>
          </a:xfrm>
          <a:prstGeom prst="line">
            <a:avLst/>
          </a:prstGeom>
          <a:ln w="25400">
            <a:headEnd type="none" w="med" len="med"/>
            <a:tailEnd type="none" w="med" len="med"/>
          </a:ln>
        </p:spPr>
        <p:style>
          <a:lnRef idx="1">
            <a:schemeClr val="accent5"/>
          </a:lnRef>
          <a:fillRef idx="0">
            <a:schemeClr val="accent5"/>
          </a:fillRef>
          <a:effectRef idx="0">
            <a:schemeClr val="accent5"/>
          </a:effectRef>
          <a:fontRef idx="minor">
            <a:schemeClr val="tx1"/>
          </a:fontRef>
        </p:style>
      </p:cxnSp>
      <p:pic>
        <p:nvPicPr>
          <p:cNvPr id="16" name="Picture 15">
            <a:extLst>
              <a:ext uri="{FF2B5EF4-FFF2-40B4-BE49-F238E27FC236}">
                <a16:creationId xmlns:a16="http://schemas.microsoft.com/office/drawing/2014/main" id="{7E6F65CA-5AAA-634B-8981-678037D230F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87789" y="4497269"/>
            <a:ext cx="2976794" cy="685843"/>
          </a:xfrm>
          <a:prstGeom prst="rect">
            <a:avLst/>
          </a:prstGeom>
        </p:spPr>
      </p:pic>
      <p:sp>
        <p:nvSpPr>
          <p:cNvPr id="6" name="Text Placeholder 11">
            <a:extLst>
              <a:ext uri="{FF2B5EF4-FFF2-40B4-BE49-F238E27FC236}">
                <a16:creationId xmlns:a16="http://schemas.microsoft.com/office/drawing/2014/main" id="{7F4AA285-70FE-2A42-888B-D8130D621EF8}"/>
              </a:ext>
            </a:extLst>
          </p:cNvPr>
          <p:cNvSpPr>
            <a:spLocks noGrp="1"/>
          </p:cNvSpPr>
          <p:nvPr>
            <p:ph type="body" sz="quarter" idx="10" hasCustomPrompt="1"/>
          </p:nvPr>
        </p:nvSpPr>
        <p:spPr>
          <a:xfrm>
            <a:off x="868680" y="5651016"/>
            <a:ext cx="6588584" cy="373923"/>
          </a:xfrm>
          <a:prstGeom prst="rect">
            <a:avLst/>
          </a:prstGeom>
        </p:spPr>
        <p:txBody>
          <a:bodyPr/>
          <a:lstStyle>
            <a:lvl1pPr marL="0" marR="0" indent="0" algn="r" defTabSz="457109" rtl="0" eaLnBrk="1" fontAlgn="base" latinLnBrk="0" hangingPunct="1">
              <a:lnSpc>
                <a:spcPct val="100000"/>
              </a:lnSpc>
              <a:spcBef>
                <a:spcPts val="0"/>
              </a:spcBef>
              <a:spcAft>
                <a:spcPts val="800"/>
              </a:spcAft>
              <a:buClr>
                <a:srgbClr val="BB2332"/>
              </a:buClr>
              <a:buSzTx/>
              <a:buFont typeface="Wingdings" charset="2"/>
              <a:buNone/>
              <a:tabLst/>
              <a:defRPr lang="en-US" sz="1500" baseline="0" dirty="0">
                <a:solidFill>
                  <a:schemeClr val="bg1"/>
                </a:solidFill>
              </a:defRPr>
            </a:lvl1pPr>
            <a:lvl2pPr marL="768178" indent="0" algn="r">
              <a:buNone/>
              <a:defRPr/>
            </a:lvl2pPr>
            <a:lvl3pPr marL="1377641" indent="0" algn="r">
              <a:buNone/>
              <a:defRPr/>
            </a:lvl3pPr>
            <a:lvl4pPr marL="1828389" indent="0" algn="r">
              <a:buNone/>
              <a:defRPr/>
            </a:lvl4pPr>
            <a:lvl5pPr marL="2437851" indent="0" algn="r">
              <a:buNone/>
              <a:defRPr/>
            </a:lvl5pPr>
          </a:lstStyle>
          <a:p>
            <a:pPr lvl="0"/>
            <a:r>
              <a:rPr lang="en-US" dirty="0"/>
              <a:t>First </a:t>
            </a:r>
            <a:r>
              <a:rPr lang="en-US" dirty="0" err="1"/>
              <a:t>Lastname</a:t>
            </a:r>
            <a:r>
              <a:rPr lang="en-US" dirty="0"/>
              <a:t> • Title Goes Here | XX . XX . XX</a:t>
            </a:r>
          </a:p>
        </p:txBody>
      </p:sp>
    </p:spTree>
    <p:extLst>
      <p:ext uri="{BB962C8B-B14F-4D97-AF65-F5344CB8AC3E}">
        <p14:creationId xmlns:p14="http://schemas.microsoft.com/office/powerpoint/2010/main" val="578409255"/>
      </p:ext>
    </p:extLst>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Red to Blue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18"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4648388" y="2828132"/>
            <a:ext cx="7161868" cy="1175912"/>
          </a:xfrm>
          <a:prstGeom prst="rect">
            <a:avLst/>
          </a:prstGeom>
        </p:spPr>
        <p:txBody>
          <a:bodyPr anchor="ctr"/>
          <a:lstStyle>
            <a:lvl1pPr marL="0" marR="0" indent="0" algn="l" defTabSz="914400" rtl="0" eaLnBrk="1" fontAlgn="base" latinLnBrk="0" hangingPunct="1">
              <a:lnSpc>
                <a:spcPct val="100000"/>
              </a:lnSpc>
              <a:spcBef>
                <a:spcPts val="0"/>
              </a:spcBef>
              <a:spcAft>
                <a:spcPts val="800"/>
              </a:spcAft>
              <a:buClr>
                <a:srgbClr val="BB2332"/>
              </a:buClr>
              <a:buSzTx/>
              <a:buFont typeface="Wingdings" charset="2"/>
              <a:buNone/>
              <a:tabLst/>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lang="en-US" dirty="0"/>
              <a:t>Divider slide title goes here on one or two lines of text</a:t>
            </a:r>
          </a:p>
        </p:txBody>
      </p:sp>
    </p:spTree>
    <p:extLst>
      <p:ext uri="{BB962C8B-B14F-4D97-AF65-F5344CB8AC3E}">
        <p14:creationId xmlns:p14="http://schemas.microsoft.com/office/powerpoint/2010/main" val="2862296330"/>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cxnSp>
        <p:nvCxnSpPr>
          <p:cNvPr id="6" name="Straight Connector 5"/>
          <p:cNvCxnSpPr/>
          <p:nvPr userDrawn="1"/>
        </p:nvCxnSpPr>
        <p:spPr bwMode="auto">
          <a:xfrm>
            <a:off x="203200" y="1086181"/>
            <a:ext cx="11785600" cy="0"/>
          </a:xfrm>
          <a:prstGeom prst="line">
            <a:avLst/>
          </a:prstGeom>
          <a:noFill/>
          <a:ln w="9525" cap="flat" cmpd="sng" algn="ctr">
            <a:gradFill>
              <a:gsLst>
                <a:gs pos="99000">
                  <a:schemeClr val="bg1">
                    <a:lumMod val="75000"/>
                    <a:alpha val="0"/>
                  </a:schemeClr>
                </a:gs>
                <a:gs pos="0">
                  <a:schemeClr val="bg1">
                    <a:lumMod val="75000"/>
                  </a:schemeClr>
                </a:gs>
              </a:gsLst>
              <a:lin ang="0" scaled="0"/>
            </a:gradFill>
            <a:prstDash val="solid"/>
            <a:round/>
            <a:headEnd type="none" w="med" len="med"/>
            <a:tailEnd type="none" w="med" len="med"/>
          </a:ln>
          <a:effectLst/>
        </p:spPr>
      </p:cxnSp>
      <p:sp>
        <p:nvSpPr>
          <p:cNvPr id="10" name="Title 1"/>
          <p:cNvSpPr>
            <a:spLocks noGrp="1"/>
          </p:cNvSpPr>
          <p:nvPr>
            <p:ph type="title" hasCustomPrompt="1"/>
          </p:nvPr>
        </p:nvSpPr>
        <p:spPr>
          <a:xfrm>
            <a:off x="190500" y="152400"/>
            <a:ext cx="11811000" cy="944881"/>
          </a:xfrm>
        </p:spPr>
        <p:txBody>
          <a:bodyPr/>
          <a:lstStyle>
            <a:lvl1pPr>
              <a:lnSpc>
                <a:spcPct val="100000"/>
              </a:lnSpc>
              <a:defRPr sz="2800"/>
            </a:lvl1pPr>
          </a:lstStyle>
          <a:p>
            <a:r>
              <a:rPr lang="en-US" dirty="0"/>
              <a:t>Click to Add Title</a:t>
            </a:r>
          </a:p>
        </p:txBody>
      </p:sp>
      <p:sp>
        <p:nvSpPr>
          <p:cNvPr id="5" name="Content Placeholder 6"/>
          <p:cNvSpPr>
            <a:spLocks noGrp="1"/>
          </p:cNvSpPr>
          <p:nvPr>
            <p:ph sz="quarter" idx="14"/>
          </p:nvPr>
        </p:nvSpPr>
        <p:spPr>
          <a:xfrm>
            <a:off x="190500" y="1257300"/>
            <a:ext cx="11811000" cy="4760728"/>
          </a:xfrm>
          <a:prstGeom prst="rect">
            <a:avLst/>
          </a:prstGeom>
        </p:spPr>
        <p:txBody>
          <a:bodyPr/>
          <a:lstStyle>
            <a:lvl1pPr marL="230188" indent="-230188">
              <a:tabLst/>
              <a:defRPr>
                <a:solidFill>
                  <a:schemeClr val="tx1"/>
                </a:solidFill>
              </a:defRPr>
            </a:lvl1pPr>
            <a:lvl2pPr marL="641350" indent="-174625">
              <a:tabLst/>
              <a:defRPr sz="1600">
                <a:solidFill>
                  <a:schemeClr val="tx1"/>
                </a:solidFill>
              </a:defRPr>
            </a:lvl2pPr>
            <a:lvl3pPr marL="1095375" indent="-173038">
              <a:tabLst/>
              <a:defRPr sz="1400">
                <a:solidFill>
                  <a:schemeClr val="tx1"/>
                </a:solidFill>
              </a:defRPr>
            </a:lvl3pPr>
            <a:lvl4pPr marL="1549400" indent="-173038">
              <a:tabLst/>
              <a:defRPr sz="1200">
                <a:solidFill>
                  <a:schemeClr val="tx1"/>
                </a:solidFill>
              </a:defRPr>
            </a:lvl4pPr>
            <a:lvl5pPr marL="2005013" indent="-174625">
              <a:tabLst/>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94126437"/>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mp; Content 1">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AF15CB7-EA8A-C54E-AA85-B45D96DFA500}"/>
              </a:ext>
            </a:extLst>
          </p:cNvPr>
          <p:cNvGrpSpPr/>
          <p:nvPr userDrawn="1"/>
        </p:nvGrpSpPr>
        <p:grpSpPr>
          <a:xfrm>
            <a:off x="2355997" y="-1158704"/>
            <a:ext cx="13447489" cy="7683382"/>
            <a:chOff x="4712608" y="-2317407"/>
            <a:chExt cx="26898480" cy="15366763"/>
          </a:xfrm>
        </p:grpSpPr>
        <p:pic>
          <p:nvPicPr>
            <p:cNvPr id="14" name="Picture 13">
              <a:extLst>
                <a:ext uri="{FF2B5EF4-FFF2-40B4-BE49-F238E27FC236}">
                  <a16:creationId xmlns:a16="http://schemas.microsoft.com/office/drawing/2014/main" id="{994AD847-7257-DE40-B574-EB870FD81773}"/>
                </a:ext>
              </a:extLst>
            </p:cNvPr>
            <p:cNvPicPr>
              <a:picLocks noChangeAspect="1"/>
            </p:cNvPicPr>
            <p:nvPr userDrawn="1"/>
          </p:nvPicPr>
          <p:blipFill>
            <a:blip r:embed="rId2">
              <a:alphaModFix amt="3000"/>
            </a:blip>
            <a:stretch>
              <a:fillRect/>
            </a:stretch>
          </p:blipFill>
          <p:spPr>
            <a:xfrm rot="20860560">
              <a:off x="18122531" y="-2317407"/>
              <a:ext cx="11724271" cy="15366763"/>
            </a:xfrm>
            <a:prstGeom prst="rect">
              <a:avLst/>
            </a:prstGeom>
          </p:spPr>
        </p:pic>
        <p:pic>
          <p:nvPicPr>
            <p:cNvPr id="18" name="Picture 17">
              <a:extLst>
                <a:ext uri="{FF2B5EF4-FFF2-40B4-BE49-F238E27FC236}">
                  <a16:creationId xmlns:a16="http://schemas.microsoft.com/office/drawing/2014/main" id="{79F01398-14FE-B749-88F3-74449121119B}"/>
                </a:ext>
              </a:extLst>
            </p:cNvPr>
            <p:cNvPicPr>
              <a:picLocks noChangeAspect="1"/>
            </p:cNvPicPr>
            <p:nvPr userDrawn="1"/>
          </p:nvPicPr>
          <p:blipFill>
            <a:blip r:embed="rId3">
              <a:alphaModFix amt="3000"/>
            </a:blip>
            <a:stretch>
              <a:fillRect/>
            </a:stretch>
          </p:blipFill>
          <p:spPr>
            <a:xfrm rot="965134">
              <a:off x="4712608" y="142001"/>
              <a:ext cx="26898480" cy="9851544"/>
            </a:xfrm>
            <a:prstGeom prst="rect">
              <a:avLst/>
            </a:prstGeom>
          </p:spPr>
        </p:pic>
      </p:grpSp>
      <p:sp>
        <p:nvSpPr>
          <p:cNvPr id="7" name="Text Placeholder 6">
            <a:extLst>
              <a:ext uri="{FF2B5EF4-FFF2-40B4-BE49-F238E27FC236}">
                <a16:creationId xmlns:a16="http://schemas.microsoft.com/office/drawing/2014/main" id="{A9D8FCD6-81D3-E944-AA5D-2486CAB8E347}"/>
              </a:ext>
            </a:extLst>
          </p:cNvPr>
          <p:cNvSpPr>
            <a:spLocks noGrp="1"/>
          </p:cNvSpPr>
          <p:nvPr>
            <p:ph type="body" sz="quarter" idx="10" hasCustomPrompt="1"/>
          </p:nvPr>
        </p:nvSpPr>
        <p:spPr>
          <a:xfrm>
            <a:off x="381744" y="795289"/>
            <a:ext cx="11428512" cy="299000"/>
          </a:xfrm>
          <a:prstGeom prst="rect">
            <a:avLst/>
          </a:prstGeom>
        </p:spPr>
        <p:txBody>
          <a:bodyPr anchor="t"/>
          <a:lstStyle>
            <a:lvl1pPr marL="0" indent="0">
              <a:buNone/>
              <a:defRPr sz="16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2" name="Text Placeholder 6">
            <a:extLst>
              <a:ext uri="{FF2B5EF4-FFF2-40B4-BE49-F238E27FC236}">
                <a16:creationId xmlns:a16="http://schemas.microsoft.com/office/drawing/2014/main" id="{786244F3-7483-D04E-93D4-49495E8666EB}"/>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tx1">
                    <a:lumMod val="50000"/>
                    <a:lumOff val="50000"/>
                  </a:schemeClr>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13" name="Text Placeholder 6">
            <a:extLst>
              <a:ext uri="{FF2B5EF4-FFF2-40B4-BE49-F238E27FC236}">
                <a16:creationId xmlns:a16="http://schemas.microsoft.com/office/drawing/2014/main" id="{44663964-547B-A147-8FAE-80B2780C5F3C}"/>
              </a:ext>
            </a:extLst>
          </p:cNvPr>
          <p:cNvSpPr>
            <a:spLocks noGrp="1"/>
          </p:cNvSpPr>
          <p:nvPr>
            <p:ph type="body" sz="quarter" idx="12" hasCustomPrompt="1"/>
          </p:nvPr>
        </p:nvSpPr>
        <p:spPr>
          <a:xfrm>
            <a:off x="381745" y="2531947"/>
            <a:ext cx="7091972" cy="3716453"/>
          </a:xfrm>
          <a:prstGeom prst="rect">
            <a:avLst/>
          </a:prstGeom>
        </p:spPr>
        <p:txBody>
          <a:bodyPr anchor="t"/>
          <a:lstStyle>
            <a:lvl1pPr marL="144434" indent="-144434">
              <a:buClrTx/>
              <a:buFont typeface="Arial" panose="020B0604020202020204" pitchFamily="34" charset="0"/>
              <a:buChar char="•"/>
              <a:tabLst/>
              <a:defRPr sz="1600">
                <a:solidFill>
                  <a:schemeClr val="tx1">
                    <a:lumMod val="50000"/>
                    <a:lumOff val="50000"/>
                  </a:schemeClr>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Lorem ipsum dolor sit amet, consectetuer adipiscing elit. </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p:txBody>
          <a:bodyPr/>
          <a:lstStyle/>
          <a:p>
            <a:r>
              <a:rPr lang="en-US" dirty="0"/>
              <a:t>Click to edit master title style</a:t>
            </a:r>
          </a:p>
        </p:txBody>
      </p:sp>
      <p:cxnSp>
        <p:nvCxnSpPr>
          <p:cNvPr id="10" name="Straight Connector 9">
            <a:extLst>
              <a:ext uri="{FF2B5EF4-FFF2-40B4-BE49-F238E27FC236}">
                <a16:creationId xmlns:a16="http://schemas.microsoft.com/office/drawing/2014/main" id="{2C6D7CE0-5011-4647-A2E6-8A4B89D69312}"/>
              </a:ext>
            </a:extLst>
          </p:cNvPr>
          <p:cNvCxnSpPr>
            <a:cxnSpLocks/>
          </p:cNvCxnSpPr>
          <p:nvPr userDrawn="1"/>
        </p:nvCxnSpPr>
        <p:spPr bwMode="auto">
          <a:xfrm>
            <a:off x="0" y="569111"/>
            <a:ext cx="381744" cy="0"/>
          </a:xfrm>
          <a:prstGeom prst="line">
            <a:avLst/>
          </a:prstGeom>
          <a:noFill/>
          <a:ln w="25400" cap="rnd" cmpd="sng" algn="ctr">
            <a:solidFill>
              <a:schemeClr val="accent3"/>
            </a:solidFill>
            <a:prstDash val="solid"/>
            <a:round/>
            <a:headEnd type="none" w="med" len="med"/>
            <a:tailEnd type="none" w="med" len="med"/>
          </a:ln>
          <a:effectLst/>
        </p:spPr>
      </p:cxnSp>
    </p:spTree>
    <p:extLst>
      <p:ext uri="{BB962C8B-B14F-4D97-AF65-F5344CB8AC3E}">
        <p14:creationId xmlns:p14="http://schemas.microsoft.com/office/powerpoint/2010/main" val="57621535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Title &amp; Content with Callout 1">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AF15CB7-EA8A-C54E-AA85-B45D96DFA500}"/>
              </a:ext>
            </a:extLst>
          </p:cNvPr>
          <p:cNvGrpSpPr/>
          <p:nvPr userDrawn="1"/>
        </p:nvGrpSpPr>
        <p:grpSpPr>
          <a:xfrm>
            <a:off x="2341251" y="-1158704"/>
            <a:ext cx="13447489" cy="7683382"/>
            <a:chOff x="4683111" y="-2317407"/>
            <a:chExt cx="26898480" cy="15366763"/>
          </a:xfrm>
        </p:grpSpPr>
        <p:pic>
          <p:nvPicPr>
            <p:cNvPr id="14" name="Picture 13">
              <a:extLst>
                <a:ext uri="{FF2B5EF4-FFF2-40B4-BE49-F238E27FC236}">
                  <a16:creationId xmlns:a16="http://schemas.microsoft.com/office/drawing/2014/main" id="{994AD847-7257-DE40-B574-EB870FD81773}"/>
                </a:ext>
              </a:extLst>
            </p:cNvPr>
            <p:cNvPicPr>
              <a:picLocks noChangeAspect="1"/>
            </p:cNvPicPr>
            <p:nvPr userDrawn="1"/>
          </p:nvPicPr>
          <p:blipFill>
            <a:blip r:embed="rId2">
              <a:alphaModFix amt="3000"/>
            </a:blip>
            <a:stretch>
              <a:fillRect/>
            </a:stretch>
          </p:blipFill>
          <p:spPr>
            <a:xfrm rot="20860560">
              <a:off x="18122531" y="-2317407"/>
              <a:ext cx="11724271" cy="15366763"/>
            </a:xfrm>
            <a:prstGeom prst="rect">
              <a:avLst/>
            </a:prstGeom>
          </p:spPr>
        </p:pic>
        <p:pic>
          <p:nvPicPr>
            <p:cNvPr id="18" name="Picture 17">
              <a:extLst>
                <a:ext uri="{FF2B5EF4-FFF2-40B4-BE49-F238E27FC236}">
                  <a16:creationId xmlns:a16="http://schemas.microsoft.com/office/drawing/2014/main" id="{79F01398-14FE-B749-88F3-74449121119B}"/>
                </a:ext>
              </a:extLst>
            </p:cNvPr>
            <p:cNvPicPr>
              <a:picLocks noChangeAspect="1"/>
            </p:cNvPicPr>
            <p:nvPr userDrawn="1"/>
          </p:nvPicPr>
          <p:blipFill>
            <a:blip r:embed="rId3">
              <a:alphaModFix amt="3000"/>
            </a:blip>
            <a:stretch>
              <a:fillRect/>
            </a:stretch>
          </p:blipFill>
          <p:spPr>
            <a:xfrm rot="965134">
              <a:off x="4683111" y="142001"/>
              <a:ext cx="26898480" cy="9851544"/>
            </a:xfrm>
            <a:prstGeom prst="rect">
              <a:avLst/>
            </a:prstGeom>
          </p:spPr>
        </p:pic>
      </p:grpSp>
      <p:sp>
        <p:nvSpPr>
          <p:cNvPr id="7" name="Text Placeholder 6">
            <a:extLst>
              <a:ext uri="{FF2B5EF4-FFF2-40B4-BE49-F238E27FC236}">
                <a16:creationId xmlns:a16="http://schemas.microsoft.com/office/drawing/2014/main" id="{A9D8FCD6-81D3-E944-AA5D-2486CAB8E347}"/>
              </a:ext>
            </a:extLst>
          </p:cNvPr>
          <p:cNvSpPr>
            <a:spLocks noGrp="1"/>
          </p:cNvSpPr>
          <p:nvPr>
            <p:ph type="body" sz="quarter" idx="10" hasCustomPrompt="1"/>
          </p:nvPr>
        </p:nvSpPr>
        <p:spPr>
          <a:xfrm>
            <a:off x="381744" y="795289"/>
            <a:ext cx="11428512" cy="299000"/>
          </a:xfrm>
          <a:prstGeom prst="rect">
            <a:avLst/>
          </a:prstGeom>
        </p:spPr>
        <p:txBody>
          <a:bodyPr anchor="t"/>
          <a:lstStyle>
            <a:lvl1pPr marL="0" indent="0">
              <a:buNone/>
              <a:defRPr sz="1600">
                <a:latin typeface="Barlow" pitchFamily="2" charset="77"/>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2" name="Text Placeholder 6">
            <a:extLst>
              <a:ext uri="{FF2B5EF4-FFF2-40B4-BE49-F238E27FC236}">
                <a16:creationId xmlns:a16="http://schemas.microsoft.com/office/drawing/2014/main" id="{786244F3-7483-D04E-93D4-49495E8666EB}"/>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tx1">
                    <a:lumMod val="50000"/>
                    <a:lumOff val="50000"/>
                  </a:schemeClr>
                </a:solidFill>
                <a:latin typeface="Barlow" pitchFamily="2" charset="77"/>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Lorem ipsum dolor sit amet, consectetuer adipiscing elit. Maecenas porttitor congue massa. Fusce posuere, magna sed pulvinar ultricies, purus lectus </a:t>
            </a:r>
            <a:r>
              <a:rPr lang="en-US" dirty="0" err="1"/>
              <a:t>malesuada</a:t>
            </a:r>
            <a:r>
              <a:rPr lang="en-US" dirty="0"/>
              <a:t> libero.</a:t>
            </a:r>
          </a:p>
        </p:txBody>
      </p:sp>
      <p:sp>
        <p:nvSpPr>
          <p:cNvPr id="13" name="Text Placeholder 6">
            <a:extLst>
              <a:ext uri="{FF2B5EF4-FFF2-40B4-BE49-F238E27FC236}">
                <a16:creationId xmlns:a16="http://schemas.microsoft.com/office/drawing/2014/main" id="{44663964-547B-A147-8FAE-80B2780C5F3C}"/>
              </a:ext>
            </a:extLst>
          </p:cNvPr>
          <p:cNvSpPr>
            <a:spLocks noGrp="1"/>
          </p:cNvSpPr>
          <p:nvPr>
            <p:ph type="body" sz="quarter" idx="12" hasCustomPrompt="1"/>
          </p:nvPr>
        </p:nvSpPr>
        <p:spPr>
          <a:xfrm>
            <a:off x="381745" y="2531947"/>
            <a:ext cx="7091972" cy="3716453"/>
          </a:xfrm>
          <a:prstGeom prst="rect">
            <a:avLst/>
          </a:prstGeom>
        </p:spPr>
        <p:txBody>
          <a:bodyPr anchor="t"/>
          <a:lstStyle>
            <a:lvl1pPr marL="144434" indent="-144434">
              <a:buClrTx/>
              <a:buFont typeface="Arial" panose="020B0604020202020204" pitchFamily="34" charset="0"/>
              <a:buChar char="•"/>
              <a:tabLst/>
              <a:defRPr sz="1600">
                <a:solidFill>
                  <a:schemeClr val="tx1">
                    <a:lumMod val="50000"/>
                    <a:lumOff val="50000"/>
                  </a:schemeClr>
                </a:solidFill>
                <a:latin typeface="Barlow" pitchFamily="2" charset="77"/>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Lorem ipsum dolor sit amet, consectetuer adipiscing elit. </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p:txBody>
          <a:bodyPr/>
          <a:lstStyle>
            <a:lvl1pPr>
              <a:defRPr>
                <a:latin typeface="Barlow" pitchFamily="2" charset="77"/>
              </a:defRPr>
            </a:lvl1pPr>
          </a:lstStyle>
          <a:p>
            <a:r>
              <a:rPr lang="en-US" dirty="0"/>
              <a:t>Click to edit master title style</a:t>
            </a:r>
          </a:p>
        </p:txBody>
      </p:sp>
      <p:cxnSp>
        <p:nvCxnSpPr>
          <p:cNvPr id="10" name="Straight Connector 9">
            <a:extLst>
              <a:ext uri="{FF2B5EF4-FFF2-40B4-BE49-F238E27FC236}">
                <a16:creationId xmlns:a16="http://schemas.microsoft.com/office/drawing/2014/main" id="{EE9F8E06-3CFB-AA4A-8C51-C77C336F3450}"/>
              </a:ext>
            </a:extLst>
          </p:cNvPr>
          <p:cNvCxnSpPr>
            <a:cxnSpLocks/>
          </p:cNvCxnSpPr>
          <p:nvPr userDrawn="1"/>
        </p:nvCxnSpPr>
        <p:spPr bwMode="auto">
          <a:xfrm>
            <a:off x="7962749" y="1371601"/>
            <a:ext cx="0" cy="4667693"/>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6" name="Text Placeholder 6">
            <a:extLst>
              <a:ext uri="{FF2B5EF4-FFF2-40B4-BE49-F238E27FC236}">
                <a16:creationId xmlns:a16="http://schemas.microsoft.com/office/drawing/2014/main" id="{3B69D6DF-9650-AC41-851E-6DF49587FEDA}"/>
              </a:ext>
            </a:extLst>
          </p:cNvPr>
          <p:cNvSpPr>
            <a:spLocks noGrp="1"/>
          </p:cNvSpPr>
          <p:nvPr>
            <p:ph type="body" sz="quarter" idx="13" hasCustomPrompt="1"/>
          </p:nvPr>
        </p:nvSpPr>
        <p:spPr>
          <a:xfrm>
            <a:off x="8444786" y="1371599"/>
            <a:ext cx="3365470" cy="4876801"/>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latin typeface="Barlow" pitchFamily="2" charset="77"/>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cxnSp>
        <p:nvCxnSpPr>
          <p:cNvPr id="15" name="Straight Connector 14">
            <a:extLst>
              <a:ext uri="{FF2B5EF4-FFF2-40B4-BE49-F238E27FC236}">
                <a16:creationId xmlns:a16="http://schemas.microsoft.com/office/drawing/2014/main" id="{911475B1-24C8-B143-8CFC-AABC7F020076}"/>
              </a:ext>
            </a:extLst>
          </p:cNvPr>
          <p:cNvCxnSpPr>
            <a:cxnSpLocks/>
          </p:cNvCxnSpPr>
          <p:nvPr userDrawn="1"/>
        </p:nvCxnSpPr>
        <p:spPr bwMode="auto">
          <a:xfrm>
            <a:off x="0" y="569111"/>
            <a:ext cx="381744" cy="0"/>
          </a:xfrm>
          <a:prstGeom prst="line">
            <a:avLst/>
          </a:prstGeom>
          <a:noFill/>
          <a:ln w="25400" cap="rnd" cmpd="sng" algn="ctr">
            <a:solidFill>
              <a:schemeClr val="accent3"/>
            </a:solidFill>
            <a:prstDash val="solid"/>
            <a:round/>
            <a:headEnd type="none" w="med" len="med"/>
            <a:tailEnd type="none" w="med" len="med"/>
          </a:ln>
          <a:effectLst/>
        </p:spPr>
      </p:cxnSp>
    </p:spTree>
    <p:extLst>
      <p:ext uri="{BB962C8B-B14F-4D97-AF65-F5344CB8AC3E}">
        <p14:creationId xmlns:p14="http://schemas.microsoft.com/office/powerpoint/2010/main" val="691559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A at a Glanc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5B9130C-A65E-2846-971B-025AAF216FC7}"/>
              </a:ext>
            </a:extLst>
          </p:cNvPr>
          <p:cNvSpPr/>
          <p:nvPr userDrawn="1"/>
        </p:nvSpPr>
        <p:spPr bwMode="auto">
          <a:xfrm>
            <a:off x="0" y="0"/>
            <a:ext cx="12192000" cy="6858000"/>
          </a:xfrm>
          <a:prstGeom prst="rect">
            <a:avLst/>
          </a:prstGeom>
          <a:solidFill>
            <a:schemeClr val="bg1">
              <a:alpha val="68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6" name="Rectangle 5">
            <a:extLst>
              <a:ext uri="{FF2B5EF4-FFF2-40B4-BE49-F238E27FC236}">
                <a16:creationId xmlns:a16="http://schemas.microsoft.com/office/drawing/2014/main" id="{ABBDDA92-9893-D54D-A1D0-CA26EB895A59}"/>
              </a:ext>
            </a:extLst>
          </p:cNvPr>
          <p:cNvSpPr/>
          <p:nvPr userDrawn="1"/>
        </p:nvSpPr>
        <p:spPr>
          <a:xfrm rot="10800000">
            <a:off x="2277187"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305FE7D-0C58-814D-B2C3-3F4845EAC1C0}"/>
              </a:ext>
            </a:extLst>
          </p:cNvPr>
          <p:cNvSpPr/>
          <p:nvPr userDrawn="1"/>
        </p:nvSpPr>
        <p:spPr>
          <a:xfrm rot="10800000">
            <a:off x="4906890"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F9CBCFC-2B3D-534F-85E3-395142026CF9}"/>
              </a:ext>
            </a:extLst>
          </p:cNvPr>
          <p:cNvSpPr/>
          <p:nvPr userDrawn="1"/>
        </p:nvSpPr>
        <p:spPr>
          <a:xfrm rot="10800000">
            <a:off x="7527829"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7956EEF0-6610-BC45-BE85-7A49BFA42E70}"/>
              </a:ext>
            </a:extLst>
          </p:cNvPr>
          <p:cNvGrpSpPr/>
          <p:nvPr userDrawn="1"/>
        </p:nvGrpSpPr>
        <p:grpSpPr>
          <a:xfrm>
            <a:off x="159026" y="1006957"/>
            <a:ext cx="11239803" cy="791867"/>
            <a:chOff x="318094" y="2013914"/>
            <a:chExt cx="22482533" cy="1583733"/>
          </a:xfrm>
        </p:grpSpPr>
        <p:sp>
          <p:nvSpPr>
            <p:cNvPr id="10" name="Text Placeholder 2">
              <a:extLst>
                <a:ext uri="{FF2B5EF4-FFF2-40B4-BE49-F238E27FC236}">
                  <a16:creationId xmlns:a16="http://schemas.microsoft.com/office/drawing/2014/main" id="{9EB7538F-F4D0-6146-8815-1C22AFE2C216}"/>
                </a:ext>
              </a:extLst>
            </p:cNvPr>
            <p:cNvSpPr txBox="1">
              <a:spLocks/>
            </p:cNvSpPr>
            <p:nvPr/>
          </p:nvSpPr>
          <p:spPr>
            <a:xfrm>
              <a:off x="318094" y="2046686"/>
              <a:ext cx="8694688" cy="1550961"/>
            </a:xfrm>
            <a:prstGeom prst="rect">
              <a:avLst/>
            </a:prstGeom>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algn="r" defTabSz="457109">
                <a:lnSpc>
                  <a:spcPts val="2899"/>
                </a:lnSpc>
                <a:buNone/>
                <a:tabLst>
                  <a:tab pos="1107060" algn="l"/>
                </a:tabLst>
              </a:pPr>
              <a:r>
                <a:rPr lang="en-US" sz="2999" kern="0" dirty="0">
                  <a:solidFill>
                    <a:schemeClr val="tx1"/>
                  </a:solidFill>
                  <a:latin typeface="Arial" panose="020B0604020202020204" pitchFamily="34" charset="0"/>
                  <a:cs typeface="Arial" panose="020B0604020202020204" pitchFamily="34" charset="0"/>
                </a:rPr>
                <a:t>Rockwell Automation </a:t>
              </a:r>
              <a:br>
                <a:rPr lang="en-US" sz="2999" kern="0" dirty="0">
                  <a:solidFill>
                    <a:schemeClr val="tx1"/>
                  </a:solidFill>
                  <a:latin typeface="Arial" panose="020B0604020202020204" pitchFamily="34" charset="0"/>
                  <a:cs typeface="Arial" panose="020B0604020202020204" pitchFamily="34" charset="0"/>
                </a:rPr>
              </a:br>
              <a:r>
                <a:rPr lang="en-US" sz="2999" b="1" kern="0" dirty="0">
                  <a:solidFill>
                    <a:schemeClr val="tx1"/>
                  </a:solidFill>
                  <a:latin typeface="Arial" panose="020B0604020202020204" pitchFamily="34" charset="0"/>
                  <a:cs typeface="Arial" panose="020B0604020202020204" pitchFamily="34" charset="0"/>
                </a:rPr>
                <a:t>at a glance</a:t>
              </a:r>
            </a:p>
          </p:txBody>
        </p:sp>
        <p:sp>
          <p:nvSpPr>
            <p:cNvPr id="11" name="Text Placeholder 2">
              <a:extLst>
                <a:ext uri="{FF2B5EF4-FFF2-40B4-BE49-F238E27FC236}">
                  <a16:creationId xmlns:a16="http://schemas.microsoft.com/office/drawing/2014/main" id="{385981C6-582A-2441-932C-26A395BC8486}"/>
                </a:ext>
              </a:extLst>
            </p:cNvPr>
            <p:cNvSpPr txBox="1">
              <a:spLocks/>
            </p:cNvSpPr>
            <p:nvPr/>
          </p:nvSpPr>
          <p:spPr>
            <a:xfrm>
              <a:off x="9567952" y="2013914"/>
              <a:ext cx="13232675" cy="1501845"/>
            </a:xfrm>
            <a:prstGeom prst="rect">
              <a:avLst/>
            </a:prstGeom>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defTabSz="457109">
                <a:buNone/>
              </a:pPr>
              <a:r>
                <a:rPr lang="en-US" sz="1800" b="1" kern="0" dirty="0">
                  <a:solidFill>
                    <a:schemeClr val="tx1"/>
                  </a:solidFill>
                  <a:latin typeface="Arial" panose="020B0604020202020204" pitchFamily="34" charset="0"/>
                  <a:cs typeface="Arial" panose="020B0604020202020204" pitchFamily="34" charset="0"/>
                </a:rPr>
                <a:t>Our strategy is to bring The Connected Enterprise to life.</a:t>
              </a:r>
              <a:br>
                <a:rPr lang="en-US" sz="1500" b="1" kern="0" dirty="0">
                  <a:solidFill>
                    <a:schemeClr val="tx1"/>
                  </a:solidFill>
                  <a:latin typeface="Arial" panose="020B0604020202020204" pitchFamily="34" charset="0"/>
                  <a:cs typeface="Arial" panose="020B0604020202020204" pitchFamily="34" charset="0"/>
                </a:rPr>
              </a:br>
              <a:r>
                <a:rPr lang="en-US" sz="1500" kern="0" dirty="0">
                  <a:solidFill>
                    <a:schemeClr val="tx1"/>
                  </a:solidFill>
                  <a:latin typeface="Arial" panose="020B0604020202020204" pitchFamily="34" charset="0"/>
                  <a:cs typeface="Arial" panose="020B0604020202020204" pitchFamily="34" charset="0"/>
                </a:rPr>
                <a:t>We integrate control and information across the enterprise to help industrial</a:t>
              </a:r>
              <a:br>
                <a:rPr lang="en-US" sz="1500" kern="0" dirty="0">
                  <a:solidFill>
                    <a:schemeClr val="tx1"/>
                  </a:solidFill>
                  <a:latin typeface="Arial" panose="020B0604020202020204" pitchFamily="34" charset="0"/>
                  <a:cs typeface="Arial" panose="020B0604020202020204" pitchFamily="34" charset="0"/>
                </a:rPr>
              </a:br>
              <a:r>
                <a:rPr lang="en-US" sz="1500" kern="0" dirty="0">
                  <a:solidFill>
                    <a:schemeClr val="tx1"/>
                  </a:solidFill>
                  <a:latin typeface="Arial" panose="020B0604020202020204" pitchFamily="34" charset="0"/>
                  <a:cs typeface="Arial" panose="020B0604020202020204" pitchFamily="34" charset="0"/>
                </a:rPr>
                <a:t>companies and their people be more productive.</a:t>
              </a:r>
              <a:endParaRPr lang="en-US" sz="1500" b="1" kern="0" dirty="0">
                <a:solidFill>
                  <a:schemeClr val="tx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0462A29F-DA8E-5841-B1D4-5A466D63A017}"/>
                </a:ext>
              </a:extLst>
            </p:cNvPr>
            <p:cNvCxnSpPr>
              <a:cxnSpLocks/>
            </p:cNvCxnSpPr>
            <p:nvPr/>
          </p:nvCxnSpPr>
          <p:spPr bwMode="auto">
            <a:xfrm>
              <a:off x="9287086" y="2145958"/>
              <a:ext cx="0" cy="1328762"/>
            </a:xfrm>
            <a:prstGeom prst="line">
              <a:avLst/>
            </a:prstGeom>
            <a:noFill/>
            <a:ln w="25400" cap="flat" cmpd="sng" algn="ctr">
              <a:solidFill>
                <a:schemeClr val="accent5"/>
              </a:solidFill>
              <a:prstDash val="solid"/>
              <a:round/>
              <a:headEnd type="none" w="med" len="med"/>
              <a:tailEnd type="none" w="med" len="med"/>
            </a:ln>
            <a:effectLst/>
          </p:spPr>
        </p:cxnSp>
      </p:grpSp>
      <p:sp>
        <p:nvSpPr>
          <p:cNvPr id="13" name="TextBox 12">
            <a:extLst>
              <a:ext uri="{FF2B5EF4-FFF2-40B4-BE49-F238E27FC236}">
                <a16:creationId xmlns:a16="http://schemas.microsoft.com/office/drawing/2014/main" id="{4B48D53F-117A-E746-91E2-CDC20795909D}"/>
              </a:ext>
            </a:extLst>
          </p:cNvPr>
          <p:cNvSpPr txBox="1"/>
          <p:nvPr userDrawn="1"/>
        </p:nvSpPr>
        <p:spPr>
          <a:xfrm>
            <a:off x="5444219" y="3621870"/>
            <a:ext cx="1303563" cy="307777"/>
          </a:xfrm>
          <a:prstGeom prst="rect">
            <a:avLst/>
          </a:prstGeom>
          <a:noFill/>
        </p:spPr>
        <p:txBody>
          <a:bodyPr wrap="none" rtlCol="0" anchor="ctr" anchorCtr="0">
            <a:spAutoFit/>
          </a:bodyPr>
          <a:lstStyle/>
          <a:p>
            <a:pPr algn="ctr"/>
            <a:r>
              <a:rPr lang="en-US" sz="1400" b="1" dirty="0">
                <a:solidFill>
                  <a:schemeClr val="tx1"/>
                </a:solidFill>
                <a:latin typeface="Arial" panose="020B0604020202020204" pitchFamily="34" charset="0"/>
                <a:ea typeface="Poppins SemiBold" charset="0"/>
                <a:cs typeface="Arial" panose="020B0604020202020204" pitchFamily="34" charset="0"/>
              </a:rPr>
              <a:t>EMPLOYEES</a:t>
            </a:r>
          </a:p>
        </p:txBody>
      </p:sp>
      <p:sp>
        <p:nvSpPr>
          <p:cNvPr id="14" name="Rectangle 13">
            <a:extLst>
              <a:ext uri="{FF2B5EF4-FFF2-40B4-BE49-F238E27FC236}">
                <a16:creationId xmlns:a16="http://schemas.microsoft.com/office/drawing/2014/main" id="{264EC546-EE6F-1048-8D94-4BED0DCF8BD8}"/>
              </a:ext>
            </a:extLst>
          </p:cNvPr>
          <p:cNvSpPr>
            <a:spLocks/>
          </p:cNvSpPr>
          <p:nvPr userDrawn="1"/>
        </p:nvSpPr>
        <p:spPr bwMode="auto">
          <a:xfrm>
            <a:off x="5262083" y="3146099"/>
            <a:ext cx="1667834"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2285543">
              <a:lnSpc>
                <a:spcPts val="3699"/>
              </a:lnSpc>
            </a:pPr>
            <a:r>
              <a:rPr lang="en-US" sz="3499" b="1" dirty="0">
                <a:solidFill>
                  <a:schemeClr val="tx1"/>
                </a:solidFill>
                <a:latin typeface="Arial" panose="020B0604020202020204" pitchFamily="34" charset="0"/>
                <a:ea typeface="Montserrat Ultra Light" charset="0"/>
                <a:cs typeface="Arial" panose="020B0604020202020204" pitchFamily="34" charset="0"/>
                <a:sym typeface="Bebas Neue" charset="0"/>
              </a:rPr>
              <a:t>23,000</a:t>
            </a:r>
          </a:p>
        </p:txBody>
      </p:sp>
      <p:sp>
        <p:nvSpPr>
          <p:cNvPr id="15" name="TextBox 14">
            <a:extLst>
              <a:ext uri="{FF2B5EF4-FFF2-40B4-BE49-F238E27FC236}">
                <a16:creationId xmlns:a16="http://schemas.microsoft.com/office/drawing/2014/main" id="{1A5360F4-CBA0-1347-9682-C1C8CE8A0BD4}"/>
              </a:ext>
            </a:extLst>
          </p:cNvPr>
          <p:cNvSpPr txBox="1"/>
          <p:nvPr userDrawn="1"/>
        </p:nvSpPr>
        <p:spPr>
          <a:xfrm>
            <a:off x="2464072" y="3621870"/>
            <a:ext cx="1925464" cy="307777"/>
          </a:xfrm>
          <a:prstGeom prst="rect">
            <a:avLst/>
          </a:prstGeom>
          <a:noFill/>
        </p:spPr>
        <p:txBody>
          <a:bodyPr wrap="none" rtlCol="0" anchor="ctr" anchorCtr="0">
            <a:spAutoFit/>
          </a:bodyPr>
          <a:lstStyle/>
          <a:p>
            <a:pPr algn="ctr"/>
            <a:r>
              <a:rPr lang="en-US" sz="1400" b="1" dirty="0">
                <a:solidFill>
                  <a:schemeClr val="tx1"/>
                </a:solidFill>
                <a:latin typeface="Arial" panose="020B0604020202020204" pitchFamily="34" charset="0"/>
                <a:ea typeface="Poppins SemiBold" charset="0"/>
                <a:cs typeface="Arial" panose="020B0604020202020204" pitchFamily="34" charset="0"/>
              </a:rPr>
              <a:t>FISCAL 2017 SALES</a:t>
            </a:r>
          </a:p>
        </p:txBody>
      </p:sp>
      <p:sp>
        <p:nvSpPr>
          <p:cNvPr id="16" name="Rectangle 15">
            <a:extLst>
              <a:ext uri="{FF2B5EF4-FFF2-40B4-BE49-F238E27FC236}">
                <a16:creationId xmlns:a16="http://schemas.microsoft.com/office/drawing/2014/main" id="{D3578AC0-73CE-5349-8602-08BE8AAD0FBA}"/>
              </a:ext>
            </a:extLst>
          </p:cNvPr>
          <p:cNvSpPr>
            <a:spLocks/>
          </p:cNvSpPr>
          <p:nvPr userDrawn="1"/>
        </p:nvSpPr>
        <p:spPr bwMode="auto">
          <a:xfrm>
            <a:off x="2827280" y="3146099"/>
            <a:ext cx="1199047"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dirty="0">
                <a:solidFill>
                  <a:schemeClr val="tx1"/>
                </a:solidFill>
                <a:latin typeface="Arial" panose="020B0604020202020204" pitchFamily="34" charset="0"/>
                <a:ea typeface="Montserrat Ultra Light" charset="0"/>
                <a:cs typeface="Arial" panose="020B0604020202020204" pitchFamily="34" charset="0"/>
                <a:sym typeface="Bebas Neue" charset="0"/>
              </a:rPr>
              <a:t>$6.7B</a:t>
            </a:r>
          </a:p>
        </p:txBody>
      </p:sp>
      <p:sp>
        <p:nvSpPr>
          <p:cNvPr id="17" name="TextBox 16">
            <a:extLst>
              <a:ext uri="{FF2B5EF4-FFF2-40B4-BE49-F238E27FC236}">
                <a16:creationId xmlns:a16="http://schemas.microsoft.com/office/drawing/2014/main" id="{801D0B0A-74CA-8842-8492-480F1580301B}"/>
              </a:ext>
            </a:extLst>
          </p:cNvPr>
          <p:cNvSpPr txBox="1"/>
          <p:nvPr userDrawn="1"/>
        </p:nvSpPr>
        <p:spPr>
          <a:xfrm>
            <a:off x="8143873" y="3621870"/>
            <a:ext cx="1242648" cy="307777"/>
          </a:xfrm>
          <a:prstGeom prst="rect">
            <a:avLst/>
          </a:prstGeom>
          <a:noFill/>
        </p:spPr>
        <p:txBody>
          <a:bodyPr wrap="none" rtlCol="0" anchor="ctr" anchorCtr="0">
            <a:spAutoFit/>
          </a:bodyPr>
          <a:lstStyle/>
          <a:p>
            <a:pPr algn="ctr"/>
            <a:r>
              <a:rPr lang="en-US" sz="1400" b="1" dirty="0">
                <a:solidFill>
                  <a:schemeClr val="tx1"/>
                </a:solidFill>
                <a:latin typeface="Arial" panose="020B0604020202020204" pitchFamily="34" charset="0"/>
                <a:ea typeface="Poppins SemiBold" charset="0"/>
                <a:cs typeface="Arial" panose="020B0604020202020204" pitchFamily="34" charset="0"/>
              </a:rPr>
              <a:t>COUNTRIES</a:t>
            </a:r>
          </a:p>
        </p:txBody>
      </p:sp>
      <p:sp>
        <p:nvSpPr>
          <p:cNvPr id="18" name="Rectangle 17">
            <a:extLst>
              <a:ext uri="{FF2B5EF4-FFF2-40B4-BE49-F238E27FC236}">
                <a16:creationId xmlns:a16="http://schemas.microsoft.com/office/drawing/2014/main" id="{55E5BE0A-0A6F-4D4A-A014-D5621D1B1E73}"/>
              </a:ext>
            </a:extLst>
          </p:cNvPr>
          <p:cNvSpPr>
            <a:spLocks/>
          </p:cNvSpPr>
          <p:nvPr userDrawn="1"/>
        </p:nvSpPr>
        <p:spPr bwMode="auto">
          <a:xfrm>
            <a:off x="8384483" y="3146099"/>
            <a:ext cx="761427"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dirty="0">
                <a:solidFill>
                  <a:schemeClr val="tx1"/>
                </a:solidFill>
                <a:latin typeface="Arial" panose="020B0604020202020204" pitchFamily="34" charset="0"/>
                <a:ea typeface="Montserrat Ultra Light" charset="0"/>
                <a:cs typeface="Arial" panose="020B0604020202020204" pitchFamily="34" charset="0"/>
                <a:sym typeface="Bebas Neue" charset="0"/>
              </a:rPr>
              <a:t>80+</a:t>
            </a:r>
          </a:p>
        </p:txBody>
      </p:sp>
      <p:sp>
        <p:nvSpPr>
          <p:cNvPr id="19" name="TextBox 18">
            <a:extLst>
              <a:ext uri="{FF2B5EF4-FFF2-40B4-BE49-F238E27FC236}">
                <a16:creationId xmlns:a16="http://schemas.microsoft.com/office/drawing/2014/main" id="{751190DC-3B2B-734B-8553-F75B8AE54924}"/>
              </a:ext>
            </a:extLst>
          </p:cNvPr>
          <p:cNvSpPr txBox="1"/>
          <p:nvPr userDrawn="1"/>
        </p:nvSpPr>
        <p:spPr>
          <a:xfrm>
            <a:off x="1976418" y="5116362"/>
            <a:ext cx="8239179" cy="307777"/>
          </a:xfrm>
          <a:prstGeom prst="rect">
            <a:avLst/>
          </a:prstGeom>
          <a:noFill/>
        </p:spPr>
        <p:txBody>
          <a:bodyPr wrap="none" rtlCol="0" anchor="ctr" anchorCtr="0">
            <a:spAutoFit/>
          </a:bodyPr>
          <a:lstStyle/>
          <a:p>
            <a:pPr algn="ctr"/>
            <a:r>
              <a:rPr lang="en-US" sz="1400" dirty="0">
                <a:solidFill>
                  <a:schemeClr val="tx1"/>
                </a:solidFill>
                <a:latin typeface="Arial" panose="020B0604020202020204" pitchFamily="34" charset="0"/>
                <a:ea typeface="Poppins SemiBold" charset="0"/>
                <a:cs typeface="Arial" panose="020B0604020202020204" pitchFamily="34" charset="0"/>
              </a:rPr>
              <a:t>ABOVE-MARKET GROWTH  </a:t>
            </a:r>
            <a:r>
              <a:rPr lang="en-US" sz="1400" b="1" dirty="0">
                <a:solidFill>
                  <a:schemeClr val="tx1"/>
                </a:solidFill>
                <a:latin typeface="Arial Black" panose="020B0604020202020204" pitchFamily="34" charset="0"/>
                <a:ea typeface="Poppins SemiBold" charset="0"/>
                <a:cs typeface="Arial Black" panose="020B0604020202020204" pitchFamily="34" charset="0"/>
              </a:rPr>
              <a:t>|</a:t>
            </a:r>
            <a:r>
              <a:rPr lang="en-US" sz="1400" dirty="0">
                <a:solidFill>
                  <a:schemeClr val="tx1"/>
                </a:solidFill>
                <a:latin typeface="Arial" panose="020B0604020202020204" pitchFamily="34" charset="0"/>
                <a:ea typeface="Poppins SemiBold" charset="0"/>
                <a:cs typeface="Arial" panose="020B0604020202020204" pitchFamily="34" charset="0"/>
              </a:rPr>
              <a:t>  PRODUCTIVITY  </a:t>
            </a:r>
            <a:r>
              <a:rPr lang="en-US" sz="1400" b="1" dirty="0">
                <a:solidFill>
                  <a:schemeClr val="tx1"/>
                </a:solidFill>
                <a:latin typeface="Arial Black" panose="020B0604020202020204" pitchFamily="34" charset="0"/>
                <a:ea typeface="Poppins SemiBold" charset="0"/>
                <a:cs typeface="Arial Black" panose="020B0604020202020204" pitchFamily="34" charset="0"/>
              </a:rPr>
              <a:t>|</a:t>
            </a:r>
            <a:r>
              <a:rPr lang="en-US" sz="1400" dirty="0">
                <a:solidFill>
                  <a:schemeClr val="tx1"/>
                </a:solidFill>
                <a:latin typeface="Arial" panose="020B0604020202020204" pitchFamily="34" charset="0"/>
                <a:ea typeface="Poppins SemiBold" charset="0"/>
                <a:cs typeface="Arial" panose="020B0604020202020204" pitchFamily="34" charset="0"/>
              </a:rPr>
              <a:t>  INTELLECTUAL CAPITAL  &gt;  VALUE CREATION</a:t>
            </a:r>
          </a:p>
        </p:txBody>
      </p:sp>
      <p:pic>
        <p:nvPicPr>
          <p:cNvPr id="29" name="Picture 28">
            <a:extLst>
              <a:ext uri="{FF2B5EF4-FFF2-40B4-BE49-F238E27FC236}">
                <a16:creationId xmlns:a16="http://schemas.microsoft.com/office/drawing/2014/main" id="{8FDBB8FB-EFB8-8D40-8A76-059DABDD3EB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l="23946" t="14028" r="23365" b="12125"/>
          <a:stretch/>
        </p:blipFill>
        <p:spPr>
          <a:xfrm>
            <a:off x="2887436" y="6248400"/>
            <a:ext cx="6417129" cy="609600"/>
          </a:xfrm>
          <a:prstGeom prst="rect">
            <a:avLst/>
          </a:prstGeom>
        </p:spPr>
      </p:pic>
      <p:pic>
        <p:nvPicPr>
          <p:cNvPr id="30" name="Picture 29">
            <a:extLst>
              <a:ext uri="{FF2B5EF4-FFF2-40B4-BE49-F238E27FC236}">
                <a16:creationId xmlns:a16="http://schemas.microsoft.com/office/drawing/2014/main" id="{D2E35147-9B1C-F946-BA44-C09464506227}"/>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7026120" y="6412899"/>
            <a:ext cx="1280160" cy="299703"/>
          </a:xfrm>
          <a:prstGeom prst="rect">
            <a:avLst/>
          </a:prstGeom>
        </p:spPr>
      </p:pic>
      <p:sp>
        <p:nvSpPr>
          <p:cNvPr id="31" name="Rectangle 30">
            <a:extLst>
              <a:ext uri="{FF2B5EF4-FFF2-40B4-BE49-F238E27FC236}">
                <a16:creationId xmlns:a16="http://schemas.microsoft.com/office/drawing/2014/main" id="{6368C5E6-C740-CD41-ADF0-4FFE094E74DA}"/>
              </a:ext>
            </a:extLst>
          </p:cNvPr>
          <p:cNvSpPr>
            <a:spLocks noChangeArrowheads="1"/>
          </p:cNvSpPr>
          <p:nvPr userDrawn="1"/>
        </p:nvSpPr>
        <p:spPr bwMode="auto">
          <a:xfrm>
            <a:off x="3306417" y="6466139"/>
            <a:ext cx="3105569"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bg1"/>
                </a:solidFill>
                <a:latin typeface="+mj-lt"/>
                <a:ea typeface="Arial Unicode MS" charset="0"/>
                <a:cs typeface="Arial" panose="020B0604020202020204" pitchFamily="34" charset="0"/>
              </a:rPr>
              <a:t>PUBLIC | Copyright ©2019 Rockwell Automation, Inc. | </a:t>
            </a:r>
          </a:p>
        </p:txBody>
      </p:sp>
      <p:sp>
        <p:nvSpPr>
          <p:cNvPr id="32" name="Rectangle 31">
            <a:extLst>
              <a:ext uri="{FF2B5EF4-FFF2-40B4-BE49-F238E27FC236}">
                <a16:creationId xmlns:a16="http://schemas.microsoft.com/office/drawing/2014/main" id="{7065064D-49BC-C449-B641-80D3393DBC48}"/>
              </a:ext>
            </a:extLst>
          </p:cNvPr>
          <p:cNvSpPr>
            <a:spLocks noChangeArrowheads="1"/>
          </p:cNvSpPr>
          <p:nvPr userDrawn="1"/>
        </p:nvSpPr>
        <p:spPr bwMode="auto">
          <a:xfrm>
            <a:off x="6138982"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bg1"/>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bg1"/>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1997221766"/>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Agenda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61A262D-CF7E-3444-A3DF-63F679AE3838}"/>
              </a:ext>
            </a:extLst>
          </p:cNvPr>
          <p:cNvSpPr/>
          <p:nvPr userDrawn="1"/>
        </p:nvSpPr>
        <p:spPr>
          <a:xfrm>
            <a:off x="1329366" y="1350135"/>
            <a:ext cx="1958886" cy="553870"/>
          </a:xfrm>
          <a:prstGeom prst="rect">
            <a:avLst/>
          </a:prstGeom>
        </p:spPr>
        <p:txBody>
          <a:bodyPr wrap="square">
            <a:spAutoFit/>
          </a:bodyPr>
          <a:lstStyle/>
          <a:p>
            <a:pPr defTabSz="457109"/>
            <a:r>
              <a:rPr lang="en-US" sz="2999" b="1" dirty="0">
                <a:solidFill>
                  <a:schemeClr val="tx1"/>
                </a:solidFill>
              </a:rPr>
              <a:t>Agenda</a:t>
            </a:r>
          </a:p>
        </p:txBody>
      </p:sp>
      <p:sp>
        <p:nvSpPr>
          <p:cNvPr id="12" name="Text Placeholder 6">
            <a:extLst>
              <a:ext uri="{FF2B5EF4-FFF2-40B4-BE49-F238E27FC236}">
                <a16:creationId xmlns:a16="http://schemas.microsoft.com/office/drawing/2014/main" id="{A3CED397-78A7-8A43-B063-18B4C204EE01}"/>
              </a:ext>
            </a:extLst>
          </p:cNvPr>
          <p:cNvSpPr>
            <a:spLocks noGrp="1"/>
          </p:cNvSpPr>
          <p:nvPr>
            <p:ph type="body" sz="quarter" idx="10" hasCustomPrompt="1"/>
          </p:nvPr>
        </p:nvSpPr>
        <p:spPr>
          <a:xfrm>
            <a:off x="1469211"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13" name="Text Placeholder 6">
            <a:extLst>
              <a:ext uri="{FF2B5EF4-FFF2-40B4-BE49-F238E27FC236}">
                <a16:creationId xmlns:a16="http://schemas.microsoft.com/office/drawing/2014/main" id="{87274893-C6DC-CD4E-94D7-B94C11EBE328}"/>
              </a:ext>
            </a:extLst>
          </p:cNvPr>
          <p:cNvSpPr>
            <a:spLocks noGrp="1"/>
          </p:cNvSpPr>
          <p:nvPr>
            <p:ph type="body" sz="quarter" idx="11" hasCustomPrompt="1"/>
          </p:nvPr>
        </p:nvSpPr>
        <p:spPr>
          <a:xfrm>
            <a:off x="4228465"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14" name="Text Placeholder 6">
            <a:extLst>
              <a:ext uri="{FF2B5EF4-FFF2-40B4-BE49-F238E27FC236}">
                <a16:creationId xmlns:a16="http://schemas.microsoft.com/office/drawing/2014/main" id="{22F50AC0-73BA-444D-AA1A-666246E693BF}"/>
              </a:ext>
            </a:extLst>
          </p:cNvPr>
          <p:cNvSpPr>
            <a:spLocks noGrp="1"/>
          </p:cNvSpPr>
          <p:nvPr>
            <p:ph type="body" sz="quarter" idx="12" hasCustomPrompt="1"/>
          </p:nvPr>
        </p:nvSpPr>
        <p:spPr>
          <a:xfrm>
            <a:off x="6854092"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3" name="Text Placeholder 6">
            <a:extLst>
              <a:ext uri="{FF2B5EF4-FFF2-40B4-BE49-F238E27FC236}">
                <a16:creationId xmlns:a16="http://schemas.microsoft.com/office/drawing/2014/main" id="{1DEE4B43-24CC-7C41-9AA1-5E0555D68E06}"/>
              </a:ext>
            </a:extLst>
          </p:cNvPr>
          <p:cNvSpPr>
            <a:spLocks noGrp="1"/>
          </p:cNvSpPr>
          <p:nvPr>
            <p:ph type="body" sz="quarter" idx="13" hasCustomPrompt="1"/>
          </p:nvPr>
        </p:nvSpPr>
        <p:spPr>
          <a:xfrm>
            <a:off x="9490268"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4" name="Text Placeholder 6">
            <a:extLst>
              <a:ext uri="{FF2B5EF4-FFF2-40B4-BE49-F238E27FC236}">
                <a16:creationId xmlns:a16="http://schemas.microsoft.com/office/drawing/2014/main" id="{7AF32BFF-7103-8946-BB84-020FC1D08F1E}"/>
              </a:ext>
            </a:extLst>
          </p:cNvPr>
          <p:cNvSpPr>
            <a:spLocks noGrp="1"/>
          </p:cNvSpPr>
          <p:nvPr>
            <p:ph type="body" sz="quarter" idx="18" hasCustomPrompt="1"/>
          </p:nvPr>
        </p:nvSpPr>
        <p:spPr>
          <a:xfrm>
            <a:off x="1584958"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5" name="Text Placeholder 6">
            <a:extLst>
              <a:ext uri="{FF2B5EF4-FFF2-40B4-BE49-F238E27FC236}">
                <a16:creationId xmlns:a16="http://schemas.microsoft.com/office/drawing/2014/main" id="{76F47986-0161-3D49-8FE1-374E2C456CE4}"/>
              </a:ext>
            </a:extLst>
          </p:cNvPr>
          <p:cNvSpPr>
            <a:spLocks noGrp="1"/>
          </p:cNvSpPr>
          <p:nvPr>
            <p:ph type="body" sz="quarter" idx="19" hasCustomPrompt="1"/>
          </p:nvPr>
        </p:nvSpPr>
        <p:spPr>
          <a:xfrm>
            <a:off x="4228465"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6" name="Text Placeholder 6">
            <a:extLst>
              <a:ext uri="{FF2B5EF4-FFF2-40B4-BE49-F238E27FC236}">
                <a16:creationId xmlns:a16="http://schemas.microsoft.com/office/drawing/2014/main" id="{9D843D73-C2F6-0146-BDFB-186E92F8E1F3}"/>
              </a:ext>
            </a:extLst>
          </p:cNvPr>
          <p:cNvSpPr>
            <a:spLocks noGrp="1"/>
          </p:cNvSpPr>
          <p:nvPr>
            <p:ph type="body" sz="quarter" idx="20" hasCustomPrompt="1"/>
          </p:nvPr>
        </p:nvSpPr>
        <p:spPr>
          <a:xfrm>
            <a:off x="6854092"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7" name="Text Placeholder 6">
            <a:extLst>
              <a:ext uri="{FF2B5EF4-FFF2-40B4-BE49-F238E27FC236}">
                <a16:creationId xmlns:a16="http://schemas.microsoft.com/office/drawing/2014/main" id="{AB95E942-9AA6-1C4A-AE80-7B9DC1E6D999}"/>
              </a:ext>
            </a:extLst>
          </p:cNvPr>
          <p:cNvSpPr>
            <a:spLocks noGrp="1"/>
          </p:cNvSpPr>
          <p:nvPr>
            <p:ph type="body" sz="quarter" idx="21" hasCustomPrompt="1"/>
          </p:nvPr>
        </p:nvSpPr>
        <p:spPr>
          <a:xfrm>
            <a:off x="9490268"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8" name="Text Placeholder 2">
            <a:extLst>
              <a:ext uri="{FF2B5EF4-FFF2-40B4-BE49-F238E27FC236}">
                <a16:creationId xmlns:a16="http://schemas.microsoft.com/office/drawing/2014/main" id="{4B1F7B11-93B8-5C46-A28F-D370B917FDDC}"/>
              </a:ext>
            </a:extLst>
          </p:cNvPr>
          <p:cNvSpPr>
            <a:spLocks noGrp="1"/>
          </p:cNvSpPr>
          <p:nvPr>
            <p:ph type="body" sz="quarter" idx="26" hasCustomPrompt="1"/>
          </p:nvPr>
        </p:nvSpPr>
        <p:spPr>
          <a:xfrm>
            <a:off x="828254" y="2515681"/>
            <a:ext cx="64095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1</a:t>
            </a:r>
          </a:p>
        </p:txBody>
      </p:sp>
      <p:sp>
        <p:nvSpPr>
          <p:cNvPr id="29" name="Text Placeholder 2">
            <a:extLst>
              <a:ext uri="{FF2B5EF4-FFF2-40B4-BE49-F238E27FC236}">
                <a16:creationId xmlns:a16="http://schemas.microsoft.com/office/drawing/2014/main" id="{D9B45606-6E4E-A144-AF1F-E9D97E42FACA}"/>
              </a:ext>
            </a:extLst>
          </p:cNvPr>
          <p:cNvSpPr>
            <a:spLocks noGrp="1"/>
          </p:cNvSpPr>
          <p:nvPr>
            <p:ph type="body" sz="quarter" idx="27" hasCustomPrompt="1"/>
          </p:nvPr>
        </p:nvSpPr>
        <p:spPr>
          <a:xfrm>
            <a:off x="3425202" y="2515681"/>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2</a:t>
            </a:r>
          </a:p>
        </p:txBody>
      </p:sp>
      <p:sp>
        <p:nvSpPr>
          <p:cNvPr id="30" name="Text Placeholder 2">
            <a:extLst>
              <a:ext uri="{FF2B5EF4-FFF2-40B4-BE49-F238E27FC236}">
                <a16:creationId xmlns:a16="http://schemas.microsoft.com/office/drawing/2014/main" id="{419D2474-1FFF-7342-B3DC-F34C6EE116E2}"/>
              </a:ext>
            </a:extLst>
          </p:cNvPr>
          <p:cNvSpPr>
            <a:spLocks noGrp="1"/>
          </p:cNvSpPr>
          <p:nvPr>
            <p:ph type="body" sz="quarter" idx="28" hasCustomPrompt="1"/>
          </p:nvPr>
        </p:nvSpPr>
        <p:spPr>
          <a:xfrm>
            <a:off x="6066802" y="2515681"/>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3</a:t>
            </a:r>
          </a:p>
        </p:txBody>
      </p:sp>
      <p:sp>
        <p:nvSpPr>
          <p:cNvPr id="31" name="Text Placeholder 2">
            <a:extLst>
              <a:ext uri="{FF2B5EF4-FFF2-40B4-BE49-F238E27FC236}">
                <a16:creationId xmlns:a16="http://schemas.microsoft.com/office/drawing/2014/main" id="{7A6B508D-47BD-E940-BE7E-A1B1EF7753C3}"/>
              </a:ext>
            </a:extLst>
          </p:cNvPr>
          <p:cNvSpPr>
            <a:spLocks noGrp="1"/>
          </p:cNvSpPr>
          <p:nvPr>
            <p:ph type="body" sz="quarter" idx="29" hasCustomPrompt="1"/>
          </p:nvPr>
        </p:nvSpPr>
        <p:spPr>
          <a:xfrm>
            <a:off x="8675931" y="2515681"/>
            <a:ext cx="81433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4</a:t>
            </a:r>
          </a:p>
        </p:txBody>
      </p:sp>
      <p:sp>
        <p:nvSpPr>
          <p:cNvPr id="32" name="Text Placeholder 2">
            <a:extLst>
              <a:ext uri="{FF2B5EF4-FFF2-40B4-BE49-F238E27FC236}">
                <a16:creationId xmlns:a16="http://schemas.microsoft.com/office/drawing/2014/main" id="{014BBF7B-B4F0-EF4B-94DE-5998AD82C175}"/>
              </a:ext>
            </a:extLst>
          </p:cNvPr>
          <p:cNvSpPr>
            <a:spLocks noGrp="1"/>
          </p:cNvSpPr>
          <p:nvPr>
            <p:ph type="body" sz="quarter" idx="30" hasCustomPrompt="1"/>
          </p:nvPr>
        </p:nvSpPr>
        <p:spPr>
          <a:xfrm>
            <a:off x="8675931" y="4184824"/>
            <a:ext cx="814337"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8</a:t>
            </a:r>
          </a:p>
        </p:txBody>
      </p:sp>
      <p:sp>
        <p:nvSpPr>
          <p:cNvPr id="33" name="Text Placeholder 2">
            <a:extLst>
              <a:ext uri="{FF2B5EF4-FFF2-40B4-BE49-F238E27FC236}">
                <a16:creationId xmlns:a16="http://schemas.microsoft.com/office/drawing/2014/main" id="{2F9F5108-67F3-2742-AED3-6A80B7696E88}"/>
              </a:ext>
            </a:extLst>
          </p:cNvPr>
          <p:cNvSpPr>
            <a:spLocks noGrp="1"/>
          </p:cNvSpPr>
          <p:nvPr>
            <p:ph type="body" sz="quarter" idx="31" hasCustomPrompt="1"/>
          </p:nvPr>
        </p:nvSpPr>
        <p:spPr>
          <a:xfrm>
            <a:off x="6063360" y="4184824"/>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7</a:t>
            </a:r>
          </a:p>
        </p:txBody>
      </p:sp>
      <p:sp>
        <p:nvSpPr>
          <p:cNvPr id="34" name="Text Placeholder 2">
            <a:extLst>
              <a:ext uri="{FF2B5EF4-FFF2-40B4-BE49-F238E27FC236}">
                <a16:creationId xmlns:a16="http://schemas.microsoft.com/office/drawing/2014/main" id="{9E570FA3-B870-4842-B940-8CC1E92EA8D7}"/>
              </a:ext>
            </a:extLst>
          </p:cNvPr>
          <p:cNvSpPr>
            <a:spLocks noGrp="1"/>
          </p:cNvSpPr>
          <p:nvPr>
            <p:ph type="body" sz="quarter" idx="32" hasCustomPrompt="1"/>
          </p:nvPr>
        </p:nvSpPr>
        <p:spPr>
          <a:xfrm>
            <a:off x="3421760" y="4184824"/>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6</a:t>
            </a:r>
          </a:p>
        </p:txBody>
      </p:sp>
      <p:sp>
        <p:nvSpPr>
          <p:cNvPr id="35" name="Text Placeholder 2">
            <a:extLst>
              <a:ext uri="{FF2B5EF4-FFF2-40B4-BE49-F238E27FC236}">
                <a16:creationId xmlns:a16="http://schemas.microsoft.com/office/drawing/2014/main" id="{BB5FF7C1-87A1-554E-95BB-85EAC39A5DAD}"/>
              </a:ext>
            </a:extLst>
          </p:cNvPr>
          <p:cNvSpPr>
            <a:spLocks noGrp="1"/>
          </p:cNvSpPr>
          <p:nvPr>
            <p:ph type="body" sz="quarter" idx="33" hasCustomPrompt="1"/>
          </p:nvPr>
        </p:nvSpPr>
        <p:spPr>
          <a:xfrm>
            <a:off x="828254" y="4184824"/>
            <a:ext cx="640958"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5</a:t>
            </a:r>
          </a:p>
        </p:txBody>
      </p:sp>
    </p:spTree>
    <p:extLst>
      <p:ext uri="{BB962C8B-B14F-4D97-AF65-F5344CB8AC3E}">
        <p14:creationId xmlns:p14="http://schemas.microsoft.com/office/powerpoint/2010/main" val="595149300"/>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4244E-25BE-4A4E-AC4B-45B87902C045}"/>
              </a:ext>
            </a:extLst>
          </p:cNvPr>
          <p:cNvSpPr>
            <a:spLocks noGrp="1"/>
          </p:cNvSpPr>
          <p:nvPr>
            <p:ph type="title" hasCustomPrompt="1"/>
          </p:nvPr>
        </p:nvSpPr>
        <p:spPr/>
        <p:txBody>
          <a:bodyPr/>
          <a:lstStyle/>
          <a:p>
            <a:r>
              <a:rPr lang="en-US" dirty="0"/>
              <a:t>Click to edit master title style</a:t>
            </a:r>
          </a:p>
        </p:txBody>
      </p:sp>
      <p:sp>
        <p:nvSpPr>
          <p:cNvPr id="4" name="Text Placeholder 6">
            <a:extLst>
              <a:ext uri="{FF2B5EF4-FFF2-40B4-BE49-F238E27FC236}">
                <a16:creationId xmlns:a16="http://schemas.microsoft.com/office/drawing/2014/main" id="{B0A1D368-BC3E-C048-8294-D2704C2524F1}"/>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305479154"/>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3D67-42FD-3743-BBD0-157EC95A6FD8}"/>
              </a:ext>
            </a:extLst>
          </p:cNvPr>
          <p:cNvSpPr>
            <a:spLocks noGrp="1"/>
          </p:cNvSpPr>
          <p:nvPr>
            <p:ph type="title" hasCustomPrompt="1"/>
          </p:nvPr>
        </p:nvSpPr>
        <p:spPr/>
        <p:txBody>
          <a:bodyPr/>
          <a:lstStyle/>
          <a:p>
            <a:r>
              <a:rPr lang="en-US" dirty="0"/>
              <a:t>Click to edit master title style</a:t>
            </a:r>
          </a:p>
        </p:txBody>
      </p:sp>
      <p:sp>
        <p:nvSpPr>
          <p:cNvPr id="4" name="Text Placeholder 6">
            <a:extLst>
              <a:ext uri="{FF2B5EF4-FFF2-40B4-BE49-F238E27FC236}">
                <a16:creationId xmlns:a16="http://schemas.microsoft.com/office/drawing/2014/main" id="{C31A78FC-A569-C941-9D0F-2D3AF3AC290B}"/>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652082041"/>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786244F3-7483-D04E-93D4-49495E8666EB}"/>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p:txBody>
          <a:bodyPr/>
          <a:lstStyle/>
          <a:p>
            <a:r>
              <a:rPr lang="en-US" dirty="0"/>
              <a:t>Click to edit master title style</a:t>
            </a:r>
          </a:p>
        </p:txBody>
      </p:sp>
      <p:sp>
        <p:nvSpPr>
          <p:cNvPr id="8" name="Text Placeholder 3">
            <a:extLst>
              <a:ext uri="{FF2B5EF4-FFF2-40B4-BE49-F238E27FC236}">
                <a16:creationId xmlns:a16="http://schemas.microsoft.com/office/drawing/2014/main" id="{6E101761-E87D-3E48-8F3A-E127FC6B19B2}"/>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9" name="Text Placeholder 6">
            <a:extLst>
              <a:ext uri="{FF2B5EF4-FFF2-40B4-BE49-F238E27FC236}">
                <a16:creationId xmlns:a16="http://schemas.microsoft.com/office/drawing/2014/main" id="{308CD64E-D150-F34C-8E44-0FC10C9065DA}"/>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53643540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mp; Content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3F094F0D-FC5F-2A4E-BF65-B38A88BC9686}"/>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2" name="Title 1">
            <a:extLst>
              <a:ext uri="{FF2B5EF4-FFF2-40B4-BE49-F238E27FC236}">
                <a16:creationId xmlns:a16="http://schemas.microsoft.com/office/drawing/2014/main" id="{BC5360E0-E5C5-124D-BD0C-135207DAA59E}"/>
              </a:ext>
            </a:extLst>
          </p:cNvPr>
          <p:cNvSpPr>
            <a:spLocks noGrp="1"/>
          </p:cNvSpPr>
          <p:nvPr>
            <p:ph type="title" hasCustomPrompt="1"/>
          </p:nvPr>
        </p:nvSpPr>
        <p:spPr/>
        <p:txBody>
          <a:bodyPr/>
          <a:lstStyle/>
          <a:p>
            <a:r>
              <a:rPr lang="en-US" dirty="0"/>
              <a:t>Click to edit master title style</a:t>
            </a:r>
          </a:p>
        </p:txBody>
      </p:sp>
      <p:sp>
        <p:nvSpPr>
          <p:cNvPr id="7" name="Text Placeholder 3">
            <a:extLst>
              <a:ext uri="{FF2B5EF4-FFF2-40B4-BE49-F238E27FC236}">
                <a16:creationId xmlns:a16="http://schemas.microsoft.com/office/drawing/2014/main" id="{7CD93030-4423-894B-B14F-8A0B23EFDB1F}"/>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CB25BF6A-E7B0-E14C-8918-9F5A5308B807}"/>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184920787"/>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A at a Glance">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BBDDA92-9893-D54D-A1D0-CA26EB895A59}"/>
              </a:ext>
            </a:extLst>
          </p:cNvPr>
          <p:cNvSpPr/>
          <p:nvPr userDrawn="1"/>
        </p:nvSpPr>
        <p:spPr>
          <a:xfrm rot="10800000">
            <a:off x="2277187"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F305FE7D-0C58-814D-B2C3-3F4845EAC1C0}"/>
              </a:ext>
            </a:extLst>
          </p:cNvPr>
          <p:cNvSpPr/>
          <p:nvPr userDrawn="1"/>
        </p:nvSpPr>
        <p:spPr>
          <a:xfrm rot="10800000">
            <a:off x="4906890"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F9CBCFC-2B3D-534F-85E3-395142026CF9}"/>
              </a:ext>
            </a:extLst>
          </p:cNvPr>
          <p:cNvSpPr/>
          <p:nvPr userDrawn="1"/>
        </p:nvSpPr>
        <p:spPr>
          <a:xfrm rot="10800000">
            <a:off x="7527829" y="2810339"/>
            <a:ext cx="2414738" cy="1413364"/>
          </a:xfrm>
          <a:prstGeom prst="rect">
            <a:avLst/>
          </a:prstGeom>
          <a:noFill/>
          <a:ln w="31750">
            <a:gradFill>
              <a:gsLst>
                <a:gs pos="0">
                  <a:schemeClr val="accent1"/>
                </a:gs>
                <a:gs pos="100000">
                  <a:schemeClr val="accent3"/>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Arial" panose="020B0604020202020204" pitchFamily="34" charset="0"/>
              <a:cs typeface="Arial" panose="020B0604020202020204" pitchFamily="34" charset="0"/>
            </a:endParaRPr>
          </a:p>
        </p:txBody>
      </p:sp>
      <p:grpSp>
        <p:nvGrpSpPr>
          <p:cNvPr id="9" name="Group 8">
            <a:extLst>
              <a:ext uri="{FF2B5EF4-FFF2-40B4-BE49-F238E27FC236}">
                <a16:creationId xmlns:a16="http://schemas.microsoft.com/office/drawing/2014/main" id="{7956EEF0-6610-BC45-BE85-7A49BFA42E70}"/>
              </a:ext>
            </a:extLst>
          </p:cNvPr>
          <p:cNvGrpSpPr/>
          <p:nvPr userDrawn="1"/>
        </p:nvGrpSpPr>
        <p:grpSpPr>
          <a:xfrm>
            <a:off x="159026" y="1036991"/>
            <a:ext cx="11239803" cy="775481"/>
            <a:chOff x="318094" y="2073982"/>
            <a:chExt cx="22482533" cy="1550961"/>
          </a:xfrm>
        </p:grpSpPr>
        <p:sp>
          <p:nvSpPr>
            <p:cNvPr id="10" name="Text Placeholder 2">
              <a:extLst>
                <a:ext uri="{FF2B5EF4-FFF2-40B4-BE49-F238E27FC236}">
                  <a16:creationId xmlns:a16="http://schemas.microsoft.com/office/drawing/2014/main" id="{9EB7538F-F4D0-6146-8815-1C22AFE2C216}"/>
                </a:ext>
              </a:extLst>
            </p:cNvPr>
            <p:cNvSpPr txBox="1">
              <a:spLocks/>
            </p:cNvSpPr>
            <p:nvPr/>
          </p:nvSpPr>
          <p:spPr>
            <a:xfrm>
              <a:off x="318094" y="2073982"/>
              <a:ext cx="8694688" cy="1550961"/>
            </a:xfrm>
            <a:prstGeom prst="rect">
              <a:avLst/>
            </a:prstGeom>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algn="r" defTabSz="457109">
                <a:lnSpc>
                  <a:spcPts val="2899"/>
                </a:lnSpc>
                <a:buNone/>
                <a:tabLst>
                  <a:tab pos="1107060" algn="l"/>
                </a:tabLst>
              </a:pPr>
              <a:r>
                <a:rPr lang="en-US" sz="2999" kern="0" dirty="0">
                  <a:solidFill>
                    <a:schemeClr val="bg1"/>
                  </a:solidFill>
                  <a:latin typeface="Arial" panose="020B0604020202020204" pitchFamily="34" charset="0"/>
                  <a:cs typeface="Arial" panose="020B0604020202020204" pitchFamily="34" charset="0"/>
                </a:rPr>
                <a:t>Rockwell Automation </a:t>
              </a:r>
              <a:br>
                <a:rPr lang="en-US" sz="2999" kern="0" dirty="0">
                  <a:solidFill>
                    <a:schemeClr val="bg1"/>
                  </a:solidFill>
                  <a:latin typeface="Arial" panose="020B0604020202020204" pitchFamily="34" charset="0"/>
                  <a:cs typeface="Arial" panose="020B0604020202020204" pitchFamily="34" charset="0"/>
                </a:rPr>
              </a:br>
              <a:r>
                <a:rPr lang="en-US" sz="2999" b="1" kern="0" dirty="0">
                  <a:solidFill>
                    <a:schemeClr val="bg1"/>
                  </a:solidFill>
                  <a:latin typeface="Arial" panose="020B0604020202020204" pitchFamily="34" charset="0"/>
                  <a:cs typeface="Arial" panose="020B0604020202020204" pitchFamily="34" charset="0"/>
                </a:rPr>
                <a:t>at a glance</a:t>
              </a:r>
            </a:p>
          </p:txBody>
        </p:sp>
        <p:sp>
          <p:nvSpPr>
            <p:cNvPr id="11" name="Text Placeholder 2">
              <a:extLst>
                <a:ext uri="{FF2B5EF4-FFF2-40B4-BE49-F238E27FC236}">
                  <a16:creationId xmlns:a16="http://schemas.microsoft.com/office/drawing/2014/main" id="{385981C6-582A-2441-932C-26A395BC8486}"/>
                </a:ext>
              </a:extLst>
            </p:cNvPr>
            <p:cNvSpPr txBox="1">
              <a:spLocks/>
            </p:cNvSpPr>
            <p:nvPr/>
          </p:nvSpPr>
          <p:spPr>
            <a:xfrm>
              <a:off x="9567952" y="2123098"/>
              <a:ext cx="13232675" cy="1501845"/>
            </a:xfrm>
            <a:prstGeom prst="rect">
              <a:avLst/>
            </a:prstGeom>
          </p:spPr>
          <p:txBody>
            <a:bodyPr anchor="t"/>
            <a:lstStyle>
              <a:lvl1pPr marL="766216" indent="-766216" algn="l" rtl="0" eaLnBrk="1" fontAlgn="base" hangingPunct="1">
                <a:lnSpc>
                  <a:spcPct val="100000"/>
                </a:lnSpc>
                <a:spcBef>
                  <a:spcPts val="0"/>
                </a:spcBef>
                <a:spcAft>
                  <a:spcPts val="1600"/>
                </a:spcAft>
                <a:buClr>
                  <a:srgbClr val="BB2332"/>
                </a:buClr>
                <a:buFont typeface="Wingdings" charset="2"/>
                <a:buChar char="§"/>
                <a:defRPr sz="4000">
                  <a:solidFill>
                    <a:schemeClr val="bg2"/>
                  </a:solidFill>
                  <a:latin typeface="+mj-lt"/>
                  <a:ea typeface="+mn-ea"/>
                  <a:cs typeface="+mn-cs"/>
                </a:defRPr>
              </a:lvl1pPr>
              <a:lvl2pPr marL="214624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3200">
                  <a:solidFill>
                    <a:schemeClr val="bg2"/>
                  </a:solidFill>
                  <a:latin typeface="+mj-lt"/>
                  <a:ea typeface="+mn-ea"/>
                </a:defRPr>
              </a:lvl2pPr>
              <a:lvl3pPr marL="3365418" indent="-609584" algn="l" rtl="0" eaLnBrk="1" fontAlgn="base" hangingPunct="1">
                <a:lnSpc>
                  <a:spcPct val="100000"/>
                </a:lnSpc>
                <a:spcBef>
                  <a:spcPts val="0"/>
                </a:spcBef>
                <a:spcAft>
                  <a:spcPts val="1600"/>
                </a:spcAft>
                <a:buClr>
                  <a:schemeClr val="bg1">
                    <a:lumMod val="50000"/>
                  </a:schemeClr>
                </a:buClr>
                <a:buSzPct val="80000"/>
                <a:buFont typeface="Wingdings" charset="2"/>
                <a:buChar char="§"/>
                <a:defRPr sz="2800">
                  <a:solidFill>
                    <a:schemeClr val="bg2"/>
                  </a:solidFill>
                  <a:latin typeface="+mj-lt"/>
                  <a:ea typeface="+mn-ea"/>
                </a:defRPr>
              </a:lvl3pPr>
              <a:lvl4pPr marL="4267094"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4pPr>
              <a:lvl5pPr marL="5486262" indent="-609584" algn="l" rtl="0" eaLnBrk="1" fontAlgn="base" hangingPunct="1">
                <a:lnSpc>
                  <a:spcPct val="100000"/>
                </a:lnSpc>
                <a:spcBef>
                  <a:spcPts val="0"/>
                </a:spcBef>
                <a:spcAft>
                  <a:spcPts val="1600"/>
                </a:spcAft>
                <a:buClr>
                  <a:schemeClr val="bg1">
                    <a:lumMod val="50000"/>
                  </a:schemeClr>
                </a:buClr>
                <a:buFont typeface="Wingdings" charset="2"/>
                <a:buChar char="§"/>
                <a:defRPr sz="2400" cap="none">
                  <a:solidFill>
                    <a:schemeClr val="bg2"/>
                  </a:solidFill>
                  <a:latin typeface="+mj-lt"/>
                  <a:ea typeface="+mn-ea"/>
                </a:defRPr>
              </a:lvl5pPr>
              <a:lvl6pPr marL="670543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6pPr>
              <a:lvl7pPr marL="792460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7pPr>
              <a:lvl8pPr marL="9143772"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8pPr>
              <a:lvl9pPr marL="10362940" indent="-609584" algn="l" rtl="0" eaLnBrk="1" fontAlgn="base" hangingPunct="1">
                <a:spcBef>
                  <a:spcPct val="20000"/>
                </a:spcBef>
                <a:spcAft>
                  <a:spcPct val="0"/>
                </a:spcAft>
                <a:buClr>
                  <a:srgbClr val="BB2332"/>
                </a:buClr>
                <a:buChar char="»"/>
                <a:defRPr sz="5334">
                  <a:solidFill>
                    <a:schemeClr val="tx1"/>
                  </a:solidFill>
                  <a:latin typeface="Arial" charset="0"/>
                  <a:ea typeface="+mn-ea"/>
                </a:defRPr>
              </a:lvl9pPr>
            </a:lstStyle>
            <a:p>
              <a:pPr marL="0" indent="0" defTabSz="457109">
                <a:buNone/>
              </a:pPr>
              <a:r>
                <a:rPr lang="en-US" sz="1800" b="1" kern="0" dirty="0">
                  <a:solidFill>
                    <a:schemeClr val="bg1"/>
                  </a:solidFill>
                  <a:latin typeface="Arial" panose="020B0604020202020204" pitchFamily="34" charset="0"/>
                  <a:cs typeface="Arial" panose="020B0604020202020204" pitchFamily="34" charset="0"/>
                </a:rPr>
                <a:t>Our strategy is to bring The Connected Enterprise to life.</a:t>
              </a:r>
              <a:br>
                <a:rPr lang="en-US" sz="1500" b="1" kern="0" dirty="0">
                  <a:solidFill>
                    <a:schemeClr val="bg1"/>
                  </a:solidFill>
                  <a:latin typeface="Arial" panose="020B0604020202020204" pitchFamily="34" charset="0"/>
                  <a:cs typeface="Arial" panose="020B0604020202020204" pitchFamily="34" charset="0"/>
                </a:rPr>
              </a:br>
              <a:r>
                <a:rPr lang="en-US" sz="1500" kern="0" dirty="0">
                  <a:solidFill>
                    <a:schemeClr val="bg1"/>
                  </a:solidFill>
                  <a:latin typeface="Arial" panose="020B0604020202020204" pitchFamily="34" charset="0"/>
                  <a:cs typeface="Arial" panose="020B0604020202020204" pitchFamily="34" charset="0"/>
                </a:rPr>
                <a:t>We integrate control and information across the enterprise to help industrial</a:t>
              </a:r>
              <a:br>
                <a:rPr lang="en-US" sz="1500" kern="0" dirty="0">
                  <a:solidFill>
                    <a:schemeClr val="bg1"/>
                  </a:solidFill>
                  <a:latin typeface="Arial" panose="020B0604020202020204" pitchFamily="34" charset="0"/>
                  <a:cs typeface="Arial" panose="020B0604020202020204" pitchFamily="34" charset="0"/>
                </a:rPr>
              </a:br>
              <a:r>
                <a:rPr lang="en-US" sz="1500" kern="0" dirty="0">
                  <a:solidFill>
                    <a:schemeClr val="bg1"/>
                  </a:solidFill>
                  <a:latin typeface="Arial" panose="020B0604020202020204" pitchFamily="34" charset="0"/>
                  <a:cs typeface="Arial" panose="020B0604020202020204" pitchFamily="34" charset="0"/>
                </a:rPr>
                <a:t>companies and their people be more productive.</a:t>
              </a:r>
              <a:endParaRPr lang="en-US" sz="1500" b="1" kern="0" dirty="0">
                <a:solidFill>
                  <a:schemeClr val="bg1"/>
                </a:solidFill>
                <a:latin typeface="Arial" panose="020B0604020202020204" pitchFamily="34" charset="0"/>
                <a:cs typeface="Arial" panose="020B0604020202020204" pitchFamily="34" charset="0"/>
              </a:endParaRPr>
            </a:p>
          </p:txBody>
        </p:sp>
        <p:cxnSp>
          <p:nvCxnSpPr>
            <p:cNvPr id="12" name="Straight Connector 11">
              <a:extLst>
                <a:ext uri="{FF2B5EF4-FFF2-40B4-BE49-F238E27FC236}">
                  <a16:creationId xmlns:a16="http://schemas.microsoft.com/office/drawing/2014/main" id="{0462A29F-DA8E-5841-B1D4-5A466D63A017}"/>
                </a:ext>
              </a:extLst>
            </p:cNvPr>
            <p:cNvCxnSpPr>
              <a:cxnSpLocks/>
            </p:cNvCxnSpPr>
            <p:nvPr/>
          </p:nvCxnSpPr>
          <p:spPr bwMode="auto">
            <a:xfrm>
              <a:off x="9287086" y="2145958"/>
              <a:ext cx="0" cy="1328762"/>
            </a:xfrm>
            <a:prstGeom prst="line">
              <a:avLst/>
            </a:prstGeom>
            <a:noFill/>
            <a:ln w="25400" cap="flat" cmpd="sng" algn="ctr">
              <a:solidFill>
                <a:schemeClr val="accent5"/>
              </a:solidFill>
              <a:prstDash val="solid"/>
              <a:round/>
              <a:headEnd type="none" w="med" len="med"/>
              <a:tailEnd type="none" w="med" len="med"/>
            </a:ln>
            <a:effectLst/>
          </p:spPr>
        </p:cxnSp>
      </p:grpSp>
      <p:sp>
        <p:nvSpPr>
          <p:cNvPr id="13" name="TextBox 12">
            <a:extLst>
              <a:ext uri="{FF2B5EF4-FFF2-40B4-BE49-F238E27FC236}">
                <a16:creationId xmlns:a16="http://schemas.microsoft.com/office/drawing/2014/main" id="{4B48D53F-117A-E746-91E2-CDC20795909D}"/>
              </a:ext>
            </a:extLst>
          </p:cNvPr>
          <p:cNvSpPr txBox="1"/>
          <p:nvPr userDrawn="1"/>
        </p:nvSpPr>
        <p:spPr>
          <a:xfrm>
            <a:off x="5444219" y="3621870"/>
            <a:ext cx="1303563" cy="307777"/>
          </a:xfrm>
          <a:prstGeom prst="rect">
            <a:avLst/>
          </a:prstGeom>
          <a:noFill/>
        </p:spPr>
        <p:txBody>
          <a:bodyPr wrap="none" rtlCol="0" anchor="ctr" anchorCtr="0">
            <a:spAutoFit/>
          </a:bodyPr>
          <a:lstStyle/>
          <a:p>
            <a:pPr algn="ctr"/>
            <a:r>
              <a:rPr lang="en-US" sz="1400" b="1" dirty="0">
                <a:solidFill>
                  <a:schemeClr val="bg1"/>
                </a:solidFill>
                <a:latin typeface="Arial" panose="020B0604020202020204" pitchFamily="34" charset="0"/>
                <a:ea typeface="Poppins SemiBold" charset="0"/>
                <a:cs typeface="Arial" panose="020B0604020202020204" pitchFamily="34" charset="0"/>
              </a:rPr>
              <a:t>EMPLOYEES</a:t>
            </a:r>
          </a:p>
        </p:txBody>
      </p:sp>
      <p:sp>
        <p:nvSpPr>
          <p:cNvPr id="14" name="Rectangle 13">
            <a:extLst>
              <a:ext uri="{FF2B5EF4-FFF2-40B4-BE49-F238E27FC236}">
                <a16:creationId xmlns:a16="http://schemas.microsoft.com/office/drawing/2014/main" id="{264EC546-EE6F-1048-8D94-4BED0DCF8BD8}"/>
              </a:ext>
            </a:extLst>
          </p:cNvPr>
          <p:cNvSpPr>
            <a:spLocks/>
          </p:cNvSpPr>
          <p:nvPr userDrawn="1"/>
        </p:nvSpPr>
        <p:spPr bwMode="auto">
          <a:xfrm>
            <a:off x="5262083" y="3146099"/>
            <a:ext cx="1667834"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square" lIns="0" tIns="0" rIns="0" bIns="0" anchor="ctr" anchorCtr="0">
            <a:spAutoFit/>
          </a:bodyPr>
          <a:lstStyle/>
          <a:p>
            <a:pPr algn="ctr" defTabSz="2285543">
              <a:lnSpc>
                <a:spcPts val="3699"/>
              </a:lnSpc>
            </a:pPr>
            <a:r>
              <a:rPr lang="en-US" sz="3499" b="1" dirty="0">
                <a:solidFill>
                  <a:schemeClr val="bg1"/>
                </a:solidFill>
                <a:latin typeface="Arial" panose="020B0604020202020204" pitchFamily="34" charset="0"/>
                <a:ea typeface="Montserrat Ultra Light" charset="0"/>
                <a:cs typeface="Arial" panose="020B0604020202020204" pitchFamily="34" charset="0"/>
                <a:sym typeface="Bebas Neue" charset="0"/>
              </a:rPr>
              <a:t>23,000</a:t>
            </a:r>
          </a:p>
        </p:txBody>
      </p:sp>
      <p:sp>
        <p:nvSpPr>
          <p:cNvPr id="15" name="TextBox 14">
            <a:extLst>
              <a:ext uri="{FF2B5EF4-FFF2-40B4-BE49-F238E27FC236}">
                <a16:creationId xmlns:a16="http://schemas.microsoft.com/office/drawing/2014/main" id="{1A5360F4-CBA0-1347-9682-C1C8CE8A0BD4}"/>
              </a:ext>
            </a:extLst>
          </p:cNvPr>
          <p:cNvSpPr txBox="1"/>
          <p:nvPr userDrawn="1"/>
        </p:nvSpPr>
        <p:spPr>
          <a:xfrm>
            <a:off x="2464072" y="3621870"/>
            <a:ext cx="1925464" cy="307777"/>
          </a:xfrm>
          <a:prstGeom prst="rect">
            <a:avLst/>
          </a:prstGeom>
          <a:noFill/>
        </p:spPr>
        <p:txBody>
          <a:bodyPr wrap="none" rtlCol="0" anchor="ctr" anchorCtr="0">
            <a:spAutoFit/>
          </a:bodyPr>
          <a:lstStyle/>
          <a:p>
            <a:pPr algn="ctr"/>
            <a:r>
              <a:rPr lang="en-US" sz="1400" b="1" dirty="0">
                <a:solidFill>
                  <a:schemeClr val="bg1"/>
                </a:solidFill>
                <a:latin typeface="Arial" panose="020B0604020202020204" pitchFamily="34" charset="0"/>
                <a:ea typeface="Poppins SemiBold" charset="0"/>
                <a:cs typeface="Arial" panose="020B0604020202020204" pitchFamily="34" charset="0"/>
              </a:rPr>
              <a:t>FISCAL 2018 SALES</a:t>
            </a:r>
          </a:p>
        </p:txBody>
      </p:sp>
      <p:sp>
        <p:nvSpPr>
          <p:cNvPr id="16" name="Rectangle 15">
            <a:extLst>
              <a:ext uri="{FF2B5EF4-FFF2-40B4-BE49-F238E27FC236}">
                <a16:creationId xmlns:a16="http://schemas.microsoft.com/office/drawing/2014/main" id="{D3578AC0-73CE-5349-8602-08BE8AAD0FBA}"/>
              </a:ext>
            </a:extLst>
          </p:cNvPr>
          <p:cNvSpPr>
            <a:spLocks/>
          </p:cNvSpPr>
          <p:nvPr userDrawn="1"/>
        </p:nvSpPr>
        <p:spPr bwMode="auto">
          <a:xfrm>
            <a:off x="2827280" y="3146099"/>
            <a:ext cx="1199047"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dirty="0">
                <a:solidFill>
                  <a:schemeClr val="bg1"/>
                </a:solidFill>
                <a:latin typeface="Arial" panose="020B0604020202020204" pitchFamily="34" charset="0"/>
                <a:ea typeface="Montserrat Ultra Light" charset="0"/>
                <a:cs typeface="Arial" panose="020B0604020202020204" pitchFamily="34" charset="0"/>
                <a:sym typeface="Bebas Neue" charset="0"/>
              </a:rPr>
              <a:t>$6.7B</a:t>
            </a:r>
          </a:p>
        </p:txBody>
      </p:sp>
      <p:sp>
        <p:nvSpPr>
          <p:cNvPr id="17" name="TextBox 16">
            <a:extLst>
              <a:ext uri="{FF2B5EF4-FFF2-40B4-BE49-F238E27FC236}">
                <a16:creationId xmlns:a16="http://schemas.microsoft.com/office/drawing/2014/main" id="{801D0B0A-74CA-8842-8492-480F1580301B}"/>
              </a:ext>
            </a:extLst>
          </p:cNvPr>
          <p:cNvSpPr txBox="1"/>
          <p:nvPr userDrawn="1"/>
        </p:nvSpPr>
        <p:spPr>
          <a:xfrm>
            <a:off x="8143873" y="3621870"/>
            <a:ext cx="1242648" cy="307777"/>
          </a:xfrm>
          <a:prstGeom prst="rect">
            <a:avLst/>
          </a:prstGeom>
          <a:noFill/>
        </p:spPr>
        <p:txBody>
          <a:bodyPr wrap="none" rtlCol="0" anchor="ctr" anchorCtr="0">
            <a:spAutoFit/>
          </a:bodyPr>
          <a:lstStyle/>
          <a:p>
            <a:pPr algn="ctr"/>
            <a:r>
              <a:rPr lang="en-US" sz="1400" b="1" dirty="0">
                <a:solidFill>
                  <a:schemeClr val="bg1"/>
                </a:solidFill>
                <a:latin typeface="Arial" panose="020B0604020202020204" pitchFamily="34" charset="0"/>
                <a:ea typeface="Poppins SemiBold" charset="0"/>
                <a:cs typeface="Arial" panose="020B0604020202020204" pitchFamily="34" charset="0"/>
              </a:rPr>
              <a:t>COUNTRIES</a:t>
            </a:r>
          </a:p>
        </p:txBody>
      </p:sp>
      <p:sp>
        <p:nvSpPr>
          <p:cNvPr id="18" name="Rectangle 17">
            <a:extLst>
              <a:ext uri="{FF2B5EF4-FFF2-40B4-BE49-F238E27FC236}">
                <a16:creationId xmlns:a16="http://schemas.microsoft.com/office/drawing/2014/main" id="{55E5BE0A-0A6F-4D4A-A014-D5621D1B1E73}"/>
              </a:ext>
            </a:extLst>
          </p:cNvPr>
          <p:cNvSpPr>
            <a:spLocks/>
          </p:cNvSpPr>
          <p:nvPr userDrawn="1"/>
        </p:nvSpPr>
        <p:spPr bwMode="auto">
          <a:xfrm>
            <a:off x="8384483" y="3146099"/>
            <a:ext cx="761427" cy="47448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chemeClr val="tx1"/>
                </a:solidFill>
                <a:miter lim="800000"/>
                <a:headEnd/>
                <a:tailEnd/>
              </a14:hiddenLine>
            </a:ext>
          </a:extLst>
        </p:spPr>
        <p:txBody>
          <a:bodyPr vert="horz" wrap="none" lIns="0" tIns="0" rIns="0" bIns="0" anchor="ctr" anchorCtr="0">
            <a:spAutoFit/>
          </a:bodyPr>
          <a:lstStyle/>
          <a:p>
            <a:pPr algn="ctr" defTabSz="2285543">
              <a:lnSpc>
                <a:spcPts val="3699"/>
              </a:lnSpc>
            </a:pPr>
            <a:r>
              <a:rPr lang="en-US" sz="3499" b="1" dirty="0">
                <a:solidFill>
                  <a:schemeClr val="bg1"/>
                </a:solidFill>
                <a:latin typeface="Arial" panose="020B0604020202020204" pitchFamily="34" charset="0"/>
                <a:ea typeface="Montserrat Ultra Light" charset="0"/>
                <a:cs typeface="Arial" panose="020B0604020202020204" pitchFamily="34" charset="0"/>
                <a:sym typeface="Bebas Neue" charset="0"/>
              </a:rPr>
              <a:t>80+</a:t>
            </a:r>
          </a:p>
        </p:txBody>
      </p:sp>
      <p:sp>
        <p:nvSpPr>
          <p:cNvPr id="19" name="TextBox 18">
            <a:extLst>
              <a:ext uri="{FF2B5EF4-FFF2-40B4-BE49-F238E27FC236}">
                <a16:creationId xmlns:a16="http://schemas.microsoft.com/office/drawing/2014/main" id="{751190DC-3B2B-734B-8553-F75B8AE54924}"/>
              </a:ext>
            </a:extLst>
          </p:cNvPr>
          <p:cNvSpPr txBox="1"/>
          <p:nvPr userDrawn="1"/>
        </p:nvSpPr>
        <p:spPr>
          <a:xfrm>
            <a:off x="1976418" y="5116362"/>
            <a:ext cx="8239179" cy="307777"/>
          </a:xfrm>
          <a:prstGeom prst="rect">
            <a:avLst/>
          </a:prstGeom>
          <a:noFill/>
        </p:spPr>
        <p:txBody>
          <a:bodyPr wrap="none" rtlCol="0" anchor="ctr" anchorCtr="0">
            <a:spAutoFit/>
          </a:bodyPr>
          <a:lstStyle/>
          <a:p>
            <a:pPr algn="ctr"/>
            <a:r>
              <a:rPr lang="en-US" sz="1400" dirty="0">
                <a:solidFill>
                  <a:schemeClr val="bg1"/>
                </a:solidFill>
                <a:latin typeface="Arial" panose="020B0604020202020204" pitchFamily="34" charset="0"/>
                <a:ea typeface="Poppins SemiBold" charset="0"/>
                <a:cs typeface="Arial" panose="020B0604020202020204" pitchFamily="34" charset="0"/>
              </a:rPr>
              <a:t>ABOVE-MARKET GROWTH  </a:t>
            </a:r>
            <a:r>
              <a:rPr lang="en-US" sz="1400" b="1" dirty="0">
                <a:solidFill>
                  <a:schemeClr val="bg1"/>
                </a:solidFill>
                <a:latin typeface="Arial Black" panose="020B0604020202020204" pitchFamily="34" charset="0"/>
                <a:ea typeface="Poppins SemiBold" charset="0"/>
                <a:cs typeface="Arial Black" panose="020B0604020202020204" pitchFamily="34" charset="0"/>
              </a:rPr>
              <a:t>|</a:t>
            </a:r>
            <a:r>
              <a:rPr lang="en-US" sz="1400" dirty="0">
                <a:solidFill>
                  <a:schemeClr val="bg1"/>
                </a:solidFill>
                <a:latin typeface="Arial" panose="020B0604020202020204" pitchFamily="34" charset="0"/>
                <a:ea typeface="Poppins SemiBold" charset="0"/>
                <a:cs typeface="Arial" panose="020B0604020202020204" pitchFamily="34" charset="0"/>
              </a:rPr>
              <a:t>  PRODUCTIVITY  </a:t>
            </a:r>
            <a:r>
              <a:rPr lang="en-US" sz="1400" b="1" dirty="0">
                <a:solidFill>
                  <a:schemeClr val="bg1"/>
                </a:solidFill>
                <a:latin typeface="Arial Black" panose="020B0604020202020204" pitchFamily="34" charset="0"/>
                <a:ea typeface="Poppins SemiBold" charset="0"/>
                <a:cs typeface="Arial Black" panose="020B0604020202020204" pitchFamily="34" charset="0"/>
              </a:rPr>
              <a:t>|</a:t>
            </a:r>
            <a:r>
              <a:rPr lang="en-US" sz="1400" dirty="0">
                <a:solidFill>
                  <a:schemeClr val="bg1"/>
                </a:solidFill>
                <a:latin typeface="Arial" panose="020B0604020202020204" pitchFamily="34" charset="0"/>
                <a:ea typeface="Poppins SemiBold" charset="0"/>
                <a:cs typeface="Arial" panose="020B0604020202020204" pitchFamily="34" charset="0"/>
              </a:rPr>
              <a:t>  INTELLECTUAL CAPITAL  &gt;  VALUE CREATION</a:t>
            </a:r>
          </a:p>
        </p:txBody>
      </p:sp>
    </p:spTree>
    <p:extLst>
      <p:ext uri="{BB962C8B-B14F-4D97-AF65-F5344CB8AC3E}">
        <p14:creationId xmlns:p14="http://schemas.microsoft.com/office/powerpoint/2010/main" val="1930920207"/>
      </p:ext>
    </p:extLst>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mp; Content with Callou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786244F3-7483-D04E-93D4-49495E8666EB}"/>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p:txBody>
          <a:bodyPr/>
          <a:lstStyle/>
          <a:p>
            <a:r>
              <a:rPr lang="en-US" dirty="0"/>
              <a:t>Click to edit master title style</a:t>
            </a:r>
          </a:p>
        </p:txBody>
      </p:sp>
      <p:sp>
        <p:nvSpPr>
          <p:cNvPr id="16" name="Text Placeholder 6">
            <a:extLst>
              <a:ext uri="{FF2B5EF4-FFF2-40B4-BE49-F238E27FC236}">
                <a16:creationId xmlns:a16="http://schemas.microsoft.com/office/drawing/2014/main" id="{3B69D6DF-9650-AC41-851E-6DF49587FEDA}"/>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cxnSp>
        <p:nvCxnSpPr>
          <p:cNvPr id="8" name="Straight Connector 7">
            <a:extLst>
              <a:ext uri="{FF2B5EF4-FFF2-40B4-BE49-F238E27FC236}">
                <a16:creationId xmlns:a16="http://schemas.microsoft.com/office/drawing/2014/main" id="{823B2F5E-BB51-724C-993A-0514C2753A34}"/>
              </a:ext>
            </a:extLst>
          </p:cNvPr>
          <p:cNvCxnSpPr>
            <a:cxnSpLocks/>
          </p:cNvCxnSpPr>
          <p:nvPr userDrawn="1"/>
        </p:nvCxnSpPr>
        <p:spPr bwMode="auto">
          <a:xfrm>
            <a:off x="7962749" y="1371601"/>
            <a:ext cx="0" cy="4602407"/>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9" name="Text Placeholder 3">
            <a:extLst>
              <a:ext uri="{FF2B5EF4-FFF2-40B4-BE49-F238E27FC236}">
                <a16:creationId xmlns:a16="http://schemas.microsoft.com/office/drawing/2014/main" id="{A6AB652B-D444-864A-B0F8-0B4A038382A6}"/>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Text Placeholder 6">
            <a:extLst>
              <a:ext uri="{FF2B5EF4-FFF2-40B4-BE49-F238E27FC236}">
                <a16:creationId xmlns:a16="http://schemas.microsoft.com/office/drawing/2014/main" id="{EDC97683-7D84-CC49-A835-7AEC3CDE105C}"/>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8477115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mp; Content with Callout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3F094F0D-FC5F-2A4E-BF65-B38A88BC9686}"/>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2" name="Title 1">
            <a:extLst>
              <a:ext uri="{FF2B5EF4-FFF2-40B4-BE49-F238E27FC236}">
                <a16:creationId xmlns:a16="http://schemas.microsoft.com/office/drawing/2014/main" id="{BC5360E0-E5C5-124D-BD0C-135207DAA59E}"/>
              </a:ext>
            </a:extLst>
          </p:cNvPr>
          <p:cNvSpPr>
            <a:spLocks noGrp="1"/>
          </p:cNvSpPr>
          <p:nvPr>
            <p:ph type="title" hasCustomPrompt="1"/>
          </p:nvPr>
        </p:nvSpPr>
        <p:spPr/>
        <p:txBody>
          <a:bodyPr/>
          <a:lstStyle/>
          <a:p>
            <a:r>
              <a:rPr lang="en-US" dirty="0"/>
              <a:t>Click to edit master title style</a:t>
            </a:r>
          </a:p>
        </p:txBody>
      </p:sp>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cxnSp>
        <p:nvCxnSpPr>
          <p:cNvPr id="8" name="Straight Connector 7">
            <a:extLst>
              <a:ext uri="{FF2B5EF4-FFF2-40B4-BE49-F238E27FC236}">
                <a16:creationId xmlns:a16="http://schemas.microsoft.com/office/drawing/2014/main" id="{74D04D06-AC65-3F47-8F04-20815C33711B}"/>
              </a:ext>
            </a:extLst>
          </p:cNvPr>
          <p:cNvCxnSpPr>
            <a:cxnSpLocks/>
          </p:cNvCxnSpPr>
          <p:nvPr userDrawn="1"/>
        </p:nvCxnSpPr>
        <p:spPr bwMode="auto">
          <a:xfrm>
            <a:off x="7962749" y="1371601"/>
            <a:ext cx="0" cy="4602407"/>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9" name="Text Placeholder 3">
            <a:extLst>
              <a:ext uri="{FF2B5EF4-FFF2-40B4-BE49-F238E27FC236}">
                <a16:creationId xmlns:a16="http://schemas.microsoft.com/office/drawing/2014/main" id="{7EA38924-0F85-2547-B61D-F34A06486F62}"/>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1" name="Text Placeholder 6">
            <a:extLst>
              <a:ext uri="{FF2B5EF4-FFF2-40B4-BE49-F238E27FC236}">
                <a16:creationId xmlns:a16="http://schemas.microsoft.com/office/drawing/2014/main" id="{1BD40063-04D5-EA48-8E1D-E3E3E69964BA}"/>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931918617"/>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Content with Callout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11" name="Text Placeholder 6">
            <a:extLst>
              <a:ext uri="{FF2B5EF4-FFF2-40B4-BE49-F238E27FC236}">
                <a16:creationId xmlns:a16="http://schemas.microsoft.com/office/drawing/2014/main" id="{442DFA5A-0302-E548-A13A-8ACC1846A3D1}"/>
              </a:ext>
            </a:extLst>
          </p:cNvPr>
          <p:cNvSpPr>
            <a:spLocks noGrp="1"/>
          </p:cNvSpPr>
          <p:nvPr>
            <p:ph type="body" sz="quarter" idx="10" hasCustomPrompt="1"/>
          </p:nvPr>
        </p:nvSpPr>
        <p:spPr>
          <a:xfrm>
            <a:off x="381745" y="1371600"/>
            <a:ext cx="5531376" cy="745067"/>
          </a:xfrm>
          <a:prstGeom prst="rect">
            <a:avLst/>
          </a:prstGeom>
        </p:spPr>
        <p:txBody>
          <a:bodyPr anchor="t"/>
          <a:lstStyle>
            <a:lvl1pPr marL="0" indent="0">
              <a:buNone/>
              <a:defRPr sz="18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4" name="Title 1">
            <a:extLst>
              <a:ext uri="{FF2B5EF4-FFF2-40B4-BE49-F238E27FC236}">
                <a16:creationId xmlns:a16="http://schemas.microsoft.com/office/drawing/2014/main" id="{AA94F32B-5F2B-384D-99A4-EDD49657CAF1}"/>
              </a:ext>
            </a:extLst>
          </p:cNvPr>
          <p:cNvSpPr>
            <a:spLocks noGrp="1"/>
          </p:cNvSpPr>
          <p:nvPr>
            <p:ph type="title" hasCustomPrompt="1"/>
          </p:nvPr>
        </p:nvSpPr>
        <p:spPr>
          <a:xfrm>
            <a:off x="381744" y="458116"/>
            <a:ext cx="5531377" cy="839893"/>
          </a:xfrm>
        </p:spPr>
        <p:txBody>
          <a:bodyPr/>
          <a:lstStyle>
            <a:lvl1pPr>
              <a:lnSpc>
                <a:spcPct val="100000"/>
              </a:lnSpc>
              <a:defRPr/>
            </a:lvl1pPr>
          </a:lstStyle>
          <a:p>
            <a:r>
              <a:rPr lang="en-US" dirty="0"/>
              <a:t>Click to edit master title style very long title will go here</a:t>
            </a:r>
          </a:p>
        </p:txBody>
      </p:sp>
      <p:cxnSp>
        <p:nvCxnSpPr>
          <p:cNvPr id="8" name="Straight Connector 7">
            <a:extLst>
              <a:ext uri="{FF2B5EF4-FFF2-40B4-BE49-F238E27FC236}">
                <a16:creationId xmlns:a16="http://schemas.microsoft.com/office/drawing/2014/main" id="{28D3880A-C5A7-8144-9C80-F3ED9440207F}"/>
              </a:ext>
            </a:extLst>
          </p:cNvPr>
          <p:cNvCxnSpPr>
            <a:cxnSpLocks/>
          </p:cNvCxnSpPr>
          <p:nvPr userDrawn="1"/>
        </p:nvCxnSpPr>
        <p:spPr bwMode="auto">
          <a:xfrm>
            <a:off x="7962749" y="1371601"/>
            <a:ext cx="0" cy="4602407"/>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3" name="Text Placeholder 3">
            <a:extLst>
              <a:ext uri="{FF2B5EF4-FFF2-40B4-BE49-F238E27FC236}">
                <a16:creationId xmlns:a16="http://schemas.microsoft.com/office/drawing/2014/main" id="{E591272B-2335-D644-8B1C-A85E5EFAA388}"/>
              </a:ext>
            </a:extLst>
          </p:cNvPr>
          <p:cNvSpPr>
            <a:spLocks noGrp="1"/>
          </p:cNvSpPr>
          <p:nvPr>
            <p:ph type="body" sz="quarter" idx="14"/>
          </p:nvPr>
        </p:nvSpPr>
        <p:spPr>
          <a:xfrm>
            <a:off x="381000"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7" name="Text Placeholder 3">
            <a:extLst>
              <a:ext uri="{FF2B5EF4-FFF2-40B4-BE49-F238E27FC236}">
                <a16:creationId xmlns:a16="http://schemas.microsoft.com/office/drawing/2014/main" id="{D1E72CA7-2869-D646-8CAA-FD02C9E6E401}"/>
              </a:ext>
            </a:extLst>
          </p:cNvPr>
          <p:cNvSpPr>
            <a:spLocks noGrp="1"/>
          </p:cNvSpPr>
          <p:nvPr>
            <p:ph type="body" sz="quarter" idx="17"/>
          </p:nvPr>
        </p:nvSpPr>
        <p:spPr>
          <a:xfrm>
            <a:off x="4171502"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1010872342"/>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mp; Content with Callout 4">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EB03919F-4534-2247-A566-C1F8E1EEED09}"/>
              </a:ext>
            </a:extLst>
          </p:cNvPr>
          <p:cNvCxnSpPr>
            <a:cxnSpLocks/>
          </p:cNvCxnSpPr>
          <p:nvPr userDrawn="1"/>
        </p:nvCxnSpPr>
        <p:spPr bwMode="auto">
          <a:xfrm>
            <a:off x="7962749" y="1371601"/>
            <a:ext cx="0" cy="4602407"/>
          </a:xfrm>
          <a:prstGeom prst="line">
            <a:avLst/>
          </a:prstGeom>
          <a:noFill/>
          <a:ln w="25400" cap="rnd" cmpd="sng" algn="ctr">
            <a:solidFill>
              <a:schemeClr val="bg1">
                <a:lumMod val="85000"/>
              </a:schemeClr>
            </a:solidFill>
            <a:prstDash val="solid"/>
            <a:round/>
            <a:headEnd type="none" w="med" len="med"/>
            <a:tailEnd type="none" w="med" len="med"/>
          </a:ln>
          <a:effectLst/>
        </p:spPr>
      </p:cxnSp>
      <p:sp>
        <p:nvSpPr>
          <p:cNvPr id="10" name="Text Placeholder 6">
            <a:extLst>
              <a:ext uri="{FF2B5EF4-FFF2-40B4-BE49-F238E27FC236}">
                <a16:creationId xmlns:a16="http://schemas.microsoft.com/office/drawing/2014/main" id="{BD2957AC-6A91-074D-8CB1-0AC0F537609C}"/>
              </a:ext>
            </a:extLst>
          </p:cNvPr>
          <p:cNvSpPr>
            <a:spLocks noGrp="1"/>
          </p:cNvSpPr>
          <p:nvPr>
            <p:ph type="body" sz="quarter" idx="13" hasCustomPrompt="1"/>
          </p:nvPr>
        </p:nvSpPr>
        <p:spPr>
          <a:xfrm>
            <a:off x="8444786" y="1371600"/>
            <a:ext cx="3365470" cy="4602408"/>
          </a:xfrm>
          <a:prstGeom prst="rect">
            <a:avLst/>
          </a:prstGeom>
        </p:spPr>
        <p:txBody>
          <a:bodyPr anchor="ctr"/>
          <a:lstStyle>
            <a:lvl1pPr marL="0" indent="0" algn="ctr">
              <a:buClr>
                <a:schemeClr val="tx1"/>
              </a:buClr>
              <a:buFont typeface="Arial" panose="020B0604020202020204" pitchFamily="34" charset="0"/>
              <a:buNone/>
              <a:tabLst/>
              <a:defRPr sz="2000" b="1">
                <a:solidFill>
                  <a:schemeClr val="accent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here to add a slide takeaway or call to action. You may change the color of this text to match the content when necessary.</a:t>
            </a:r>
          </a:p>
        </p:txBody>
      </p:sp>
      <p:sp>
        <p:nvSpPr>
          <p:cNvPr id="11" name="Text Placeholder 6">
            <a:extLst>
              <a:ext uri="{FF2B5EF4-FFF2-40B4-BE49-F238E27FC236}">
                <a16:creationId xmlns:a16="http://schemas.microsoft.com/office/drawing/2014/main" id="{442DFA5A-0302-E548-A13A-8ACC1846A3D1}"/>
              </a:ext>
            </a:extLst>
          </p:cNvPr>
          <p:cNvSpPr>
            <a:spLocks noGrp="1"/>
          </p:cNvSpPr>
          <p:nvPr>
            <p:ph type="body" sz="quarter" idx="10" hasCustomPrompt="1"/>
          </p:nvPr>
        </p:nvSpPr>
        <p:spPr>
          <a:xfrm>
            <a:off x="381745" y="1371600"/>
            <a:ext cx="5531376" cy="745067"/>
          </a:xfrm>
          <a:prstGeom prst="rect">
            <a:avLst/>
          </a:prstGeom>
        </p:spPr>
        <p:txBody>
          <a:bodyPr anchor="t"/>
          <a:lstStyle>
            <a:lvl1pPr marL="0" indent="0">
              <a:buNone/>
              <a:defRPr sz="18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4" name="Title 1">
            <a:extLst>
              <a:ext uri="{FF2B5EF4-FFF2-40B4-BE49-F238E27FC236}">
                <a16:creationId xmlns:a16="http://schemas.microsoft.com/office/drawing/2014/main" id="{AA94F32B-5F2B-384D-99A4-EDD49657CAF1}"/>
              </a:ext>
            </a:extLst>
          </p:cNvPr>
          <p:cNvSpPr>
            <a:spLocks noGrp="1"/>
          </p:cNvSpPr>
          <p:nvPr>
            <p:ph type="title" hasCustomPrompt="1"/>
          </p:nvPr>
        </p:nvSpPr>
        <p:spPr>
          <a:xfrm>
            <a:off x="381744" y="458116"/>
            <a:ext cx="5531377" cy="839893"/>
          </a:xfrm>
        </p:spPr>
        <p:txBody>
          <a:bodyPr/>
          <a:lstStyle>
            <a:lvl1pPr>
              <a:lnSpc>
                <a:spcPct val="100000"/>
              </a:lnSpc>
              <a:defRPr/>
            </a:lvl1pPr>
          </a:lstStyle>
          <a:p>
            <a:r>
              <a:rPr lang="en-US" dirty="0"/>
              <a:t>Click to edit master title style very long title will go here</a:t>
            </a:r>
          </a:p>
        </p:txBody>
      </p:sp>
      <p:sp>
        <p:nvSpPr>
          <p:cNvPr id="8" name="Text Placeholder 3">
            <a:extLst>
              <a:ext uri="{FF2B5EF4-FFF2-40B4-BE49-F238E27FC236}">
                <a16:creationId xmlns:a16="http://schemas.microsoft.com/office/drawing/2014/main" id="{46255083-292E-4B41-87C4-00596BEDD07D}"/>
              </a:ext>
            </a:extLst>
          </p:cNvPr>
          <p:cNvSpPr>
            <a:spLocks noGrp="1"/>
          </p:cNvSpPr>
          <p:nvPr>
            <p:ph type="body" sz="quarter" idx="14"/>
          </p:nvPr>
        </p:nvSpPr>
        <p:spPr>
          <a:xfrm>
            <a:off x="381000"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2" name="Text Placeholder 3">
            <a:extLst>
              <a:ext uri="{FF2B5EF4-FFF2-40B4-BE49-F238E27FC236}">
                <a16:creationId xmlns:a16="http://schemas.microsoft.com/office/drawing/2014/main" id="{C2BB62C6-EAF6-0444-AC28-C2EA4F301ED3}"/>
              </a:ext>
            </a:extLst>
          </p:cNvPr>
          <p:cNvSpPr>
            <a:spLocks noGrp="1"/>
          </p:cNvSpPr>
          <p:nvPr>
            <p:ph type="body" sz="quarter" idx="17"/>
          </p:nvPr>
        </p:nvSpPr>
        <p:spPr>
          <a:xfrm>
            <a:off x="4171502" y="2257627"/>
            <a:ext cx="3169920" cy="3716381"/>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Tree>
    <p:extLst>
      <p:ext uri="{BB962C8B-B14F-4D97-AF65-F5344CB8AC3E}">
        <p14:creationId xmlns:p14="http://schemas.microsoft.com/office/powerpoint/2010/main" val="484353790"/>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Full Slide Imag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18E882F-5006-7A4F-ABAA-06AF653BE19D}"/>
              </a:ext>
            </a:extLst>
          </p:cNvPr>
          <p:cNvSpPr>
            <a:spLocks noGrp="1"/>
          </p:cNvSpPr>
          <p:nvPr>
            <p:ph type="pic" sz="quarter" idx="10" hasCustomPrompt="1"/>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9279405 w 12192000"/>
              <a:gd name="connsiteY3" fmla="*/ 6858000 h 6858000"/>
              <a:gd name="connsiteX4" fmla="*/ 8836942 w 12192000"/>
              <a:gd name="connsiteY4" fmla="*/ 6415538 h 6858000"/>
              <a:gd name="connsiteX5" fmla="*/ 8824415 w 12192000"/>
              <a:gd name="connsiteY5" fmla="*/ 6400355 h 6858000"/>
              <a:gd name="connsiteX6" fmla="*/ 8809231 w 12192000"/>
              <a:gd name="connsiteY6" fmla="*/ 6387827 h 6858000"/>
              <a:gd name="connsiteX7" fmla="*/ 8800342 w 12192000"/>
              <a:gd name="connsiteY7" fmla="*/ 6378938 h 6858000"/>
              <a:gd name="connsiteX8" fmla="*/ 8799490 w 12192000"/>
              <a:gd name="connsiteY8" fmla="*/ 6379790 h 6858000"/>
              <a:gd name="connsiteX9" fmla="*/ 8757708 w 12192000"/>
              <a:gd name="connsiteY9" fmla="*/ 6345317 h 6858000"/>
              <a:gd name="connsiteX10" fmla="*/ 8505702 w 12192000"/>
              <a:gd name="connsiteY10" fmla="*/ 6268339 h 6858000"/>
              <a:gd name="connsiteX11" fmla="*/ 8488680 w 12192000"/>
              <a:gd name="connsiteY11" fmla="*/ 6270055 h 6858000"/>
              <a:gd name="connsiteX12" fmla="*/ 8488680 w 12192000"/>
              <a:gd name="connsiteY12" fmla="*/ 6268339 h 6858000"/>
              <a:gd name="connsiteX13" fmla="*/ 3703320 w 12192000"/>
              <a:gd name="connsiteY13" fmla="*/ 6268339 h 6858000"/>
              <a:gd name="connsiteX14" fmla="*/ 3703320 w 12192000"/>
              <a:gd name="connsiteY14" fmla="*/ 6270055 h 6858000"/>
              <a:gd name="connsiteX15" fmla="*/ 3686298 w 12192000"/>
              <a:gd name="connsiteY15" fmla="*/ 6268339 h 6858000"/>
              <a:gd name="connsiteX16" fmla="*/ 3434292 w 12192000"/>
              <a:gd name="connsiteY16" fmla="*/ 6345317 h 6858000"/>
              <a:gd name="connsiteX17" fmla="*/ 3392510 w 12192000"/>
              <a:gd name="connsiteY17" fmla="*/ 6379790 h 6858000"/>
              <a:gd name="connsiteX18" fmla="*/ 3391658 w 12192000"/>
              <a:gd name="connsiteY18" fmla="*/ 6378938 h 6858000"/>
              <a:gd name="connsiteX19" fmla="*/ 3382770 w 12192000"/>
              <a:gd name="connsiteY19" fmla="*/ 6387826 h 6858000"/>
              <a:gd name="connsiteX20" fmla="*/ 3367585 w 12192000"/>
              <a:gd name="connsiteY20" fmla="*/ 6400355 h 6858000"/>
              <a:gd name="connsiteX21" fmla="*/ 3355056 w 12192000"/>
              <a:gd name="connsiteY21" fmla="*/ 6415540 h 6858000"/>
              <a:gd name="connsiteX22" fmla="*/ 2912596 w 12192000"/>
              <a:gd name="connsiteY22" fmla="*/ 6858000 h 6858000"/>
              <a:gd name="connsiteX23" fmla="*/ 0 w 12192000"/>
              <a:gd name="connsiteY23"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2192000" h="6858000">
                <a:moveTo>
                  <a:pt x="0" y="0"/>
                </a:moveTo>
                <a:lnTo>
                  <a:pt x="12192000" y="0"/>
                </a:lnTo>
                <a:lnTo>
                  <a:pt x="12192000" y="6858000"/>
                </a:lnTo>
                <a:lnTo>
                  <a:pt x="9279405" y="6858000"/>
                </a:lnTo>
                <a:lnTo>
                  <a:pt x="8836942" y="6415538"/>
                </a:lnTo>
                <a:lnTo>
                  <a:pt x="8824415" y="6400355"/>
                </a:lnTo>
                <a:lnTo>
                  <a:pt x="8809231" y="6387827"/>
                </a:lnTo>
                <a:lnTo>
                  <a:pt x="8800342" y="6378938"/>
                </a:lnTo>
                <a:lnTo>
                  <a:pt x="8799490" y="6379790"/>
                </a:lnTo>
                <a:lnTo>
                  <a:pt x="8757708" y="6345317"/>
                </a:lnTo>
                <a:cubicBezTo>
                  <a:pt x="8685772" y="6296717"/>
                  <a:pt x="8599051" y="6268339"/>
                  <a:pt x="8505702" y="6268339"/>
                </a:cubicBezTo>
                <a:lnTo>
                  <a:pt x="8488680" y="6270055"/>
                </a:lnTo>
                <a:lnTo>
                  <a:pt x="8488680" y="6268339"/>
                </a:lnTo>
                <a:lnTo>
                  <a:pt x="3703320" y="6268339"/>
                </a:lnTo>
                <a:lnTo>
                  <a:pt x="3703320" y="6270055"/>
                </a:lnTo>
                <a:lnTo>
                  <a:pt x="3686298" y="6268339"/>
                </a:lnTo>
                <a:cubicBezTo>
                  <a:pt x="3592949" y="6268339"/>
                  <a:pt x="3506228" y="6296717"/>
                  <a:pt x="3434292" y="6345317"/>
                </a:cubicBezTo>
                <a:lnTo>
                  <a:pt x="3392510" y="6379790"/>
                </a:lnTo>
                <a:lnTo>
                  <a:pt x="3391658" y="6378938"/>
                </a:lnTo>
                <a:lnTo>
                  <a:pt x="3382770" y="6387826"/>
                </a:lnTo>
                <a:lnTo>
                  <a:pt x="3367585" y="6400355"/>
                </a:lnTo>
                <a:lnTo>
                  <a:pt x="3355056" y="6415540"/>
                </a:lnTo>
                <a:lnTo>
                  <a:pt x="2912596" y="6858000"/>
                </a:lnTo>
                <a:lnTo>
                  <a:pt x="0" y="6858000"/>
                </a:lnTo>
                <a:close/>
              </a:path>
            </a:pathLst>
          </a:custGeom>
        </p:spPr>
        <p:txBody>
          <a:bodyPr wrap="square" anchor="ctr">
            <a:noAutofit/>
          </a:bodyPr>
          <a:lstStyle>
            <a:lvl1pPr marL="0" indent="0" algn="ctr">
              <a:buNone/>
              <a:defRPr/>
            </a:lvl1pPr>
          </a:lstStyle>
          <a:p>
            <a:r>
              <a:rPr lang="en-US" dirty="0"/>
              <a:t>Click to add image</a:t>
            </a:r>
          </a:p>
        </p:txBody>
      </p:sp>
    </p:spTree>
    <p:extLst>
      <p:ext uri="{BB962C8B-B14F-4D97-AF65-F5344CB8AC3E}">
        <p14:creationId xmlns:p14="http://schemas.microsoft.com/office/powerpoint/2010/main" val="3210253996"/>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Half Slide Image">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C3A5495-C57E-274B-BD5C-F01102BECB2D}"/>
              </a:ext>
            </a:extLst>
          </p:cNvPr>
          <p:cNvSpPr>
            <a:spLocks noGrp="1"/>
          </p:cNvSpPr>
          <p:nvPr>
            <p:ph type="pic" sz="quarter" idx="10" hasCustomPrompt="1"/>
          </p:nvPr>
        </p:nvSpPr>
        <p:spPr>
          <a:xfrm>
            <a:off x="0" y="0"/>
            <a:ext cx="12192000" cy="3429000"/>
          </a:xfrm>
          <a:prstGeom prst="rect">
            <a:avLst/>
          </a:prstGeom>
        </p:spPr>
        <p:txBody>
          <a:bodyPr anchor="ctr"/>
          <a:lstStyle>
            <a:lvl1pPr marL="0" indent="0" algn="ctr">
              <a:buNone/>
              <a:defRPr/>
            </a:lvl1pPr>
          </a:lstStyle>
          <a:p>
            <a:r>
              <a:rPr lang="en-US"/>
              <a:t>Click to add image</a:t>
            </a:r>
          </a:p>
        </p:txBody>
      </p:sp>
      <p:sp>
        <p:nvSpPr>
          <p:cNvPr id="2" name="Title 1">
            <a:extLst>
              <a:ext uri="{FF2B5EF4-FFF2-40B4-BE49-F238E27FC236}">
                <a16:creationId xmlns:a16="http://schemas.microsoft.com/office/drawing/2014/main" id="{7F7DCF98-F193-E047-8C07-2A7AA3449654}"/>
              </a:ext>
            </a:extLst>
          </p:cNvPr>
          <p:cNvSpPr>
            <a:spLocks noGrp="1"/>
          </p:cNvSpPr>
          <p:nvPr>
            <p:ph type="title" hasCustomPrompt="1"/>
          </p:nvPr>
        </p:nvSpPr>
        <p:spPr>
          <a:xfrm>
            <a:off x="381745" y="3831636"/>
            <a:ext cx="4495686" cy="1984964"/>
          </a:xfrm>
          <a:prstGeom prst="rect">
            <a:avLst/>
          </a:prstGeom>
        </p:spPr>
        <p:txBody>
          <a:bodyPr anchor="t">
            <a:normAutofit/>
          </a:bodyPr>
          <a:lstStyle>
            <a:lvl1pPr algn="r">
              <a:lnSpc>
                <a:spcPts val="3599"/>
              </a:lnSpc>
              <a:defRPr sz="3000" b="1">
                <a:solidFill>
                  <a:schemeClr val="tx1"/>
                </a:solidFill>
              </a:defRPr>
            </a:lvl1pPr>
          </a:lstStyle>
          <a:p>
            <a:r>
              <a:rPr lang="en-US" dirty="0"/>
              <a:t>Click to edit master title</a:t>
            </a:r>
          </a:p>
        </p:txBody>
      </p:sp>
      <p:sp>
        <p:nvSpPr>
          <p:cNvPr id="7" name="Text Placeholder 6">
            <a:extLst>
              <a:ext uri="{FF2B5EF4-FFF2-40B4-BE49-F238E27FC236}">
                <a16:creationId xmlns:a16="http://schemas.microsoft.com/office/drawing/2014/main" id="{F498E10C-18A0-A948-A456-048E958A9B43}"/>
              </a:ext>
            </a:extLst>
          </p:cNvPr>
          <p:cNvSpPr>
            <a:spLocks noGrp="1"/>
          </p:cNvSpPr>
          <p:nvPr>
            <p:ph type="body" sz="quarter" idx="11" hasCustomPrompt="1"/>
          </p:nvPr>
        </p:nvSpPr>
        <p:spPr>
          <a:xfrm>
            <a:off x="5223896" y="3831636"/>
            <a:ext cx="6580008" cy="198496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 Because of the limited space for text on this slide, it is best not to get too granular with details and overcrowd the page with information. Don’t forget to customize the image to fit the topic of this slide. Just click on the image already on this slide, and delete it. You can then add an image, which will automatically fill the placeholder and it will fill accordingly. Crop if necessary.</a:t>
            </a:r>
          </a:p>
        </p:txBody>
      </p:sp>
      <p:cxnSp>
        <p:nvCxnSpPr>
          <p:cNvPr id="9" name="Straight Connector 8">
            <a:extLst>
              <a:ext uri="{FF2B5EF4-FFF2-40B4-BE49-F238E27FC236}">
                <a16:creationId xmlns:a16="http://schemas.microsoft.com/office/drawing/2014/main" id="{EE26983E-09BC-B145-8821-755E428FBF8E}"/>
              </a:ext>
            </a:extLst>
          </p:cNvPr>
          <p:cNvCxnSpPr>
            <a:cxnSpLocks/>
          </p:cNvCxnSpPr>
          <p:nvPr userDrawn="1"/>
        </p:nvCxnSpPr>
        <p:spPr bwMode="auto">
          <a:xfrm>
            <a:off x="5050663" y="3894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2009731772"/>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Half Slide Angle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52558F1A-467A-E046-99BD-448C8AEA8EB6}"/>
              </a:ext>
            </a:extLst>
          </p:cNvPr>
          <p:cNvSpPr>
            <a:spLocks noGrp="1"/>
          </p:cNvSpPr>
          <p:nvPr>
            <p:ph type="pic" sz="quarter" idx="10" hasCustomPrompt="1"/>
          </p:nvPr>
        </p:nvSpPr>
        <p:spPr>
          <a:xfrm>
            <a:off x="0" y="0"/>
            <a:ext cx="12192001" cy="3429000"/>
          </a:xfrm>
          <a:custGeom>
            <a:avLst/>
            <a:gdLst>
              <a:gd name="connsiteX0" fmla="*/ 0 w 12192001"/>
              <a:gd name="connsiteY0" fmla="*/ 0 h 3429000"/>
              <a:gd name="connsiteX1" fmla="*/ 12192001 w 12192001"/>
              <a:gd name="connsiteY1" fmla="*/ 0 h 3429000"/>
              <a:gd name="connsiteX2" fmla="*/ 12192001 w 12192001"/>
              <a:gd name="connsiteY2" fmla="*/ 1969774 h 3429000"/>
              <a:gd name="connsiteX3" fmla="*/ 10861994 w 12192001"/>
              <a:gd name="connsiteY3" fmla="*/ 3299954 h 3429000"/>
              <a:gd name="connsiteX4" fmla="*/ 10845304 w 12192001"/>
              <a:gd name="connsiteY4" fmla="*/ 3315124 h 3429000"/>
              <a:gd name="connsiteX5" fmla="*/ 10804231 w 12192001"/>
              <a:gd name="connsiteY5" fmla="*/ 3344329 h 3429000"/>
              <a:gd name="connsiteX6" fmla="*/ 10777307 w 12192001"/>
              <a:gd name="connsiteY6" fmla="*/ 3361022 h 3429000"/>
              <a:gd name="connsiteX7" fmla="*/ 10699891 w 12192001"/>
              <a:gd name="connsiteY7" fmla="*/ 3396296 h 3429000"/>
              <a:gd name="connsiteX8" fmla="*/ 10624783 w 12192001"/>
              <a:gd name="connsiteY8" fmla="*/ 3419385 h 3429000"/>
              <a:gd name="connsiteX9" fmla="*/ 10574531 w 12192001"/>
              <a:gd name="connsiteY9" fmla="*/ 3428342 h 3429000"/>
              <a:gd name="connsiteX10" fmla="*/ 10561505 w 12192001"/>
              <a:gd name="connsiteY10" fmla="*/ 3429000 h 3429000"/>
              <a:gd name="connsiteX11" fmla="*/ 0 w 12192001"/>
              <a:gd name="connsiteY11" fmla="*/ 342900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1" h="3429000">
                <a:moveTo>
                  <a:pt x="0" y="0"/>
                </a:moveTo>
                <a:lnTo>
                  <a:pt x="12192001" y="0"/>
                </a:lnTo>
                <a:lnTo>
                  <a:pt x="12192001" y="1969774"/>
                </a:lnTo>
                <a:lnTo>
                  <a:pt x="10861994" y="3299954"/>
                </a:lnTo>
                <a:lnTo>
                  <a:pt x="10845304" y="3315124"/>
                </a:lnTo>
                <a:lnTo>
                  <a:pt x="10804231" y="3344329"/>
                </a:lnTo>
                <a:lnTo>
                  <a:pt x="10777307" y="3361022"/>
                </a:lnTo>
                <a:cubicBezTo>
                  <a:pt x="10752404" y="3374357"/>
                  <a:pt x="10726557" y="3386157"/>
                  <a:pt x="10699891" y="3396296"/>
                </a:cubicBezTo>
                <a:lnTo>
                  <a:pt x="10624783" y="3419385"/>
                </a:lnTo>
                <a:lnTo>
                  <a:pt x="10574531" y="3428342"/>
                </a:lnTo>
                <a:lnTo>
                  <a:pt x="10561505" y="3429000"/>
                </a:lnTo>
                <a:lnTo>
                  <a:pt x="0" y="3429000"/>
                </a:lnTo>
                <a:close/>
              </a:path>
            </a:pathLst>
          </a:custGeom>
        </p:spPr>
        <p:txBody>
          <a:bodyPr wrap="square" anchor="ctr">
            <a:noAutofit/>
          </a:bodyPr>
          <a:lstStyle>
            <a:lvl1pPr marL="0" indent="0" algn="ctr">
              <a:buNone/>
              <a:defRPr/>
            </a:lvl1pPr>
          </a:lstStyle>
          <a:p>
            <a:r>
              <a:rPr lang="en-US"/>
              <a:t>Click to add image</a:t>
            </a:r>
          </a:p>
        </p:txBody>
      </p:sp>
      <p:sp>
        <p:nvSpPr>
          <p:cNvPr id="8" name="Title 1">
            <a:extLst>
              <a:ext uri="{FF2B5EF4-FFF2-40B4-BE49-F238E27FC236}">
                <a16:creationId xmlns:a16="http://schemas.microsoft.com/office/drawing/2014/main" id="{83CEB81E-8990-F445-A74F-E64F00B5BAB8}"/>
              </a:ext>
            </a:extLst>
          </p:cNvPr>
          <p:cNvSpPr>
            <a:spLocks noGrp="1"/>
          </p:cNvSpPr>
          <p:nvPr>
            <p:ph type="title" hasCustomPrompt="1"/>
          </p:nvPr>
        </p:nvSpPr>
        <p:spPr>
          <a:xfrm>
            <a:off x="381745" y="3831636"/>
            <a:ext cx="4495686" cy="1984964"/>
          </a:xfrm>
          <a:prstGeom prst="rect">
            <a:avLst/>
          </a:prstGeom>
        </p:spPr>
        <p:txBody>
          <a:bodyPr anchor="t">
            <a:normAutofit/>
          </a:bodyPr>
          <a:lstStyle>
            <a:lvl1pPr algn="r">
              <a:lnSpc>
                <a:spcPts val="3599"/>
              </a:lnSpc>
              <a:defRPr sz="3000" b="1">
                <a:solidFill>
                  <a:schemeClr val="tx1"/>
                </a:solidFill>
              </a:defRPr>
            </a:lvl1pPr>
          </a:lstStyle>
          <a:p>
            <a:r>
              <a:rPr lang="en-US" dirty="0"/>
              <a:t>Click to edit master title</a:t>
            </a:r>
          </a:p>
        </p:txBody>
      </p:sp>
      <p:sp>
        <p:nvSpPr>
          <p:cNvPr id="6" name="Text Placeholder 6">
            <a:extLst>
              <a:ext uri="{FF2B5EF4-FFF2-40B4-BE49-F238E27FC236}">
                <a16:creationId xmlns:a16="http://schemas.microsoft.com/office/drawing/2014/main" id="{94BE2D38-4765-104F-A3A3-9D5AC8387D9B}"/>
              </a:ext>
            </a:extLst>
          </p:cNvPr>
          <p:cNvSpPr>
            <a:spLocks noGrp="1"/>
          </p:cNvSpPr>
          <p:nvPr>
            <p:ph type="body" sz="quarter" idx="11" hasCustomPrompt="1"/>
          </p:nvPr>
        </p:nvSpPr>
        <p:spPr>
          <a:xfrm>
            <a:off x="5223896" y="3831636"/>
            <a:ext cx="6580008" cy="198496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 Because of the limited space for text on this slide, it is best not to get too granular with details and overcrowd the page with information. Don’t forget to customize the image to fit the topic of this slide. Just click on the image already on this slide, and delete it. You can then add an image, which will automatically fill the placeholder and it will fill accordingly. Crop if necessary.</a:t>
            </a:r>
          </a:p>
        </p:txBody>
      </p:sp>
      <p:cxnSp>
        <p:nvCxnSpPr>
          <p:cNvPr id="10" name="Straight Connector 9">
            <a:extLst>
              <a:ext uri="{FF2B5EF4-FFF2-40B4-BE49-F238E27FC236}">
                <a16:creationId xmlns:a16="http://schemas.microsoft.com/office/drawing/2014/main" id="{0536DD6C-00B5-964B-B3BD-3F8A6CE6566B}"/>
              </a:ext>
            </a:extLst>
          </p:cNvPr>
          <p:cNvCxnSpPr>
            <a:cxnSpLocks/>
          </p:cNvCxnSpPr>
          <p:nvPr userDrawn="1"/>
        </p:nvCxnSpPr>
        <p:spPr bwMode="auto">
          <a:xfrm>
            <a:off x="5050663" y="3894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1898260101"/>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ne Third Image with Content">
    <p:spTree>
      <p:nvGrpSpPr>
        <p:cNvPr id="1" name=""/>
        <p:cNvGrpSpPr/>
        <p:nvPr/>
      </p:nvGrpSpPr>
      <p:grpSpPr>
        <a:xfrm>
          <a:off x="0" y="0"/>
          <a:ext cx="0" cy="0"/>
          <a:chOff x="0" y="0"/>
          <a:chExt cx="0" cy="0"/>
        </a:xfrm>
      </p:grpSpPr>
      <p:sp>
        <p:nvSpPr>
          <p:cNvPr id="10" name="Picture Placeholder 8">
            <a:extLst>
              <a:ext uri="{FF2B5EF4-FFF2-40B4-BE49-F238E27FC236}">
                <a16:creationId xmlns:a16="http://schemas.microsoft.com/office/drawing/2014/main" id="{2C3A5495-C57E-274B-BD5C-F01102BECB2D}"/>
              </a:ext>
            </a:extLst>
          </p:cNvPr>
          <p:cNvSpPr>
            <a:spLocks noGrp="1"/>
          </p:cNvSpPr>
          <p:nvPr>
            <p:ph type="pic" sz="quarter" idx="10" hasCustomPrompt="1"/>
          </p:nvPr>
        </p:nvSpPr>
        <p:spPr>
          <a:xfrm>
            <a:off x="0" y="0"/>
            <a:ext cx="12192000" cy="1991360"/>
          </a:xfrm>
          <a:prstGeom prst="rect">
            <a:avLst/>
          </a:prstGeom>
        </p:spPr>
        <p:txBody>
          <a:bodyPr anchor="ctr"/>
          <a:lstStyle>
            <a:lvl1pPr marL="0" indent="0" algn="ctr">
              <a:buNone/>
              <a:defRPr/>
            </a:lvl1pPr>
          </a:lstStyle>
          <a:p>
            <a:r>
              <a:rPr lang="en-US"/>
              <a:t>Click to add image</a:t>
            </a:r>
          </a:p>
        </p:txBody>
      </p:sp>
      <p:sp>
        <p:nvSpPr>
          <p:cNvPr id="2" name="Title 1">
            <a:extLst>
              <a:ext uri="{FF2B5EF4-FFF2-40B4-BE49-F238E27FC236}">
                <a16:creationId xmlns:a16="http://schemas.microsoft.com/office/drawing/2014/main" id="{7F7DCF98-F193-E047-8C07-2A7AA3449654}"/>
              </a:ext>
            </a:extLst>
          </p:cNvPr>
          <p:cNvSpPr>
            <a:spLocks noGrp="1"/>
          </p:cNvSpPr>
          <p:nvPr>
            <p:ph type="title" hasCustomPrompt="1"/>
          </p:nvPr>
        </p:nvSpPr>
        <p:spPr>
          <a:xfrm>
            <a:off x="381744" y="2195876"/>
            <a:ext cx="7379485" cy="872444"/>
          </a:xfrm>
          <a:prstGeom prst="rect">
            <a:avLst/>
          </a:prstGeom>
        </p:spPr>
        <p:txBody>
          <a:bodyPr anchor="t"/>
          <a:lstStyle>
            <a:lvl1pPr algn="l">
              <a:lnSpc>
                <a:spcPts val="3599"/>
              </a:lnSpc>
              <a:defRPr sz="2999" b="1">
                <a:solidFill>
                  <a:schemeClr val="tx1"/>
                </a:solidFill>
              </a:defRPr>
            </a:lvl1pPr>
          </a:lstStyle>
          <a:p>
            <a:r>
              <a:rPr lang="en-US" dirty="0"/>
              <a:t>Click to edit master title</a:t>
            </a:r>
          </a:p>
        </p:txBody>
      </p:sp>
      <p:cxnSp>
        <p:nvCxnSpPr>
          <p:cNvPr id="8" name="Straight Connector 7">
            <a:extLst>
              <a:ext uri="{FF2B5EF4-FFF2-40B4-BE49-F238E27FC236}">
                <a16:creationId xmlns:a16="http://schemas.microsoft.com/office/drawing/2014/main" id="{A7AF6747-63C6-0C4E-BAF7-7FBCE68DBEE9}"/>
              </a:ext>
            </a:extLst>
          </p:cNvPr>
          <p:cNvCxnSpPr>
            <a:cxnSpLocks/>
          </p:cNvCxnSpPr>
          <p:nvPr userDrawn="1"/>
        </p:nvCxnSpPr>
        <p:spPr bwMode="auto">
          <a:xfrm>
            <a:off x="4177017" y="3386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cxnSp>
        <p:nvCxnSpPr>
          <p:cNvPr id="6" name="Straight Connector 5">
            <a:extLst>
              <a:ext uri="{FF2B5EF4-FFF2-40B4-BE49-F238E27FC236}">
                <a16:creationId xmlns:a16="http://schemas.microsoft.com/office/drawing/2014/main" id="{8B689408-A041-5447-82D4-2EDCF3A1EB1A}"/>
              </a:ext>
            </a:extLst>
          </p:cNvPr>
          <p:cNvCxnSpPr>
            <a:cxnSpLocks/>
          </p:cNvCxnSpPr>
          <p:nvPr userDrawn="1"/>
        </p:nvCxnSpPr>
        <p:spPr bwMode="auto">
          <a:xfrm>
            <a:off x="8138901" y="3386723"/>
            <a:ext cx="0" cy="2122030"/>
          </a:xfrm>
          <a:prstGeom prst="line">
            <a:avLst/>
          </a:prstGeom>
          <a:noFill/>
          <a:ln w="25400" cap="flat" cmpd="sng" algn="ctr">
            <a:solidFill>
              <a:schemeClr val="bg1">
                <a:lumMod val="85000"/>
              </a:schemeClr>
            </a:solidFill>
            <a:prstDash val="solid"/>
            <a:round/>
            <a:headEnd type="none" w="med" len="med"/>
            <a:tailEnd type="none" w="med" len="med"/>
          </a:ln>
          <a:effectLst/>
        </p:spPr>
      </p:cxnSp>
      <p:sp>
        <p:nvSpPr>
          <p:cNvPr id="13" name="Text Placeholder 6">
            <a:extLst>
              <a:ext uri="{FF2B5EF4-FFF2-40B4-BE49-F238E27FC236}">
                <a16:creationId xmlns:a16="http://schemas.microsoft.com/office/drawing/2014/main" id="{1EB3BF7F-B689-804D-8B94-310011968A88}"/>
              </a:ext>
            </a:extLst>
          </p:cNvPr>
          <p:cNvSpPr>
            <a:spLocks noGrp="1"/>
          </p:cNvSpPr>
          <p:nvPr>
            <p:ph type="body" sz="quarter" idx="12" hasCustomPrompt="1"/>
          </p:nvPr>
        </p:nvSpPr>
        <p:spPr>
          <a:xfrm>
            <a:off x="381744"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There are number of options to treat the text on this page. This box can be filled with a paragraph or two, bullet points, or a hybrid of both.</a:t>
            </a:r>
          </a:p>
        </p:txBody>
      </p:sp>
      <p:sp>
        <p:nvSpPr>
          <p:cNvPr id="14" name="Text Placeholder 6">
            <a:extLst>
              <a:ext uri="{FF2B5EF4-FFF2-40B4-BE49-F238E27FC236}">
                <a16:creationId xmlns:a16="http://schemas.microsoft.com/office/drawing/2014/main" id="{8497EFC4-9344-1B40-89C9-0A7DF1E0AA4F}"/>
              </a:ext>
            </a:extLst>
          </p:cNvPr>
          <p:cNvSpPr>
            <a:spLocks noGrp="1"/>
          </p:cNvSpPr>
          <p:nvPr>
            <p:ph type="body" sz="quarter" idx="13" hasCustomPrompt="1"/>
          </p:nvPr>
        </p:nvSpPr>
        <p:spPr>
          <a:xfrm>
            <a:off x="4417492"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Because of the limited space for text on this slide, it is best not to get too granular with details and overcrowd the page with information.</a:t>
            </a:r>
          </a:p>
        </p:txBody>
      </p:sp>
      <p:sp>
        <p:nvSpPr>
          <p:cNvPr id="15" name="Text Placeholder 6">
            <a:extLst>
              <a:ext uri="{FF2B5EF4-FFF2-40B4-BE49-F238E27FC236}">
                <a16:creationId xmlns:a16="http://schemas.microsoft.com/office/drawing/2014/main" id="{8B354779-9DE7-C947-B15D-13D3C8CBF842}"/>
              </a:ext>
            </a:extLst>
          </p:cNvPr>
          <p:cNvSpPr>
            <a:spLocks noGrp="1"/>
          </p:cNvSpPr>
          <p:nvPr>
            <p:ph type="body" sz="quarter" idx="14" hasCustomPrompt="1"/>
          </p:nvPr>
        </p:nvSpPr>
        <p:spPr>
          <a:xfrm>
            <a:off x="8410372" y="3320216"/>
            <a:ext cx="3480934" cy="2255044"/>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Don’t forget to customize the image to fit the topic of this slide. Just click on the image already on this slide, and delete it. You can then add an image, which will automatically fill the placeholder and it will fill accordingly. Crop if necessary.</a:t>
            </a:r>
          </a:p>
        </p:txBody>
      </p:sp>
    </p:spTree>
    <p:extLst>
      <p:ext uri="{BB962C8B-B14F-4D97-AF65-F5344CB8AC3E}">
        <p14:creationId xmlns:p14="http://schemas.microsoft.com/office/powerpoint/2010/main" val="88452181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Column with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8" name="Title 1">
            <a:extLst>
              <a:ext uri="{FF2B5EF4-FFF2-40B4-BE49-F238E27FC236}">
                <a16:creationId xmlns:a16="http://schemas.microsoft.com/office/drawing/2014/main" id="{08755CC5-4B5A-234B-8B07-17F99EFD39E5}"/>
              </a:ext>
            </a:extLst>
          </p:cNvPr>
          <p:cNvSpPr>
            <a:spLocks noGrp="1"/>
          </p:cNvSpPr>
          <p:nvPr>
            <p:ph type="title" hasCustomPrompt="1"/>
          </p:nvPr>
        </p:nvSpPr>
        <p:spPr>
          <a:xfrm>
            <a:off x="381744" y="0"/>
            <a:ext cx="9752856" cy="839893"/>
          </a:xfrm>
        </p:spPr>
        <p:txBody>
          <a:bodyPr/>
          <a:lstStyle/>
          <a:p>
            <a:r>
              <a:rPr lang="en-US" dirty="0"/>
              <a:t>Click to edit master title style</a:t>
            </a:r>
          </a:p>
        </p:txBody>
      </p:sp>
      <p:sp>
        <p:nvSpPr>
          <p:cNvPr id="8" name="Text Placeholder 6">
            <a:extLst>
              <a:ext uri="{FF2B5EF4-FFF2-40B4-BE49-F238E27FC236}">
                <a16:creationId xmlns:a16="http://schemas.microsoft.com/office/drawing/2014/main" id="{2B802442-0961-884C-87CB-76F188BD17B8}"/>
              </a:ext>
            </a:extLst>
          </p:cNvPr>
          <p:cNvSpPr>
            <a:spLocks noGrp="1"/>
          </p:cNvSpPr>
          <p:nvPr>
            <p:ph type="body" sz="quarter" idx="12" hasCustomPrompt="1"/>
          </p:nvPr>
        </p:nvSpPr>
        <p:spPr>
          <a:xfrm>
            <a:off x="381744"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Use this area to enter your content. This can be in column format (as shown here) or if you’d like to enter your information differently, feel free. Just make sure to keep everything the same font, color and size to keep the style consistent. Bulleted lists are also acceptable, but try to avoid overcrowding this page.</a:t>
            </a:r>
          </a:p>
        </p:txBody>
      </p:sp>
      <p:sp>
        <p:nvSpPr>
          <p:cNvPr id="9" name="Text Placeholder 6">
            <a:extLst>
              <a:ext uri="{FF2B5EF4-FFF2-40B4-BE49-F238E27FC236}">
                <a16:creationId xmlns:a16="http://schemas.microsoft.com/office/drawing/2014/main" id="{DBF8E970-666D-DE40-80D2-1D6967B3CCFF}"/>
              </a:ext>
            </a:extLst>
          </p:cNvPr>
          <p:cNvSpPr>
            <a:spLocks noGrp="1"/>
          </p:cNvSpPr>
          <p:nvPr>
            <p:ph type="body" sz="quarter" idx="13" hasCustomPrompt="1"/>
          </p:nvPr>
        </p:nvSpPr>
        <p:spPr>
          <a:xfrm>
            <a:off x="2942436"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b="1" dirty="0"/>
              <a:t>Want a new photo on this slide? </a:t>
            </a:r>
            <a:r>
              <a:rPr lang="en-US" dirty="0"/>
              <a:t>No problem! Just click on the existing photo and delete. A placeholder box should appear for you to put your own unique photo. When selecting a photo, make sure it is relevant to the content on the slide, while also following new brand guidelines regarding photography. For more information on this, </a:t>
            </a:r>
            <a:r>
              <a:rPr lang="en-US" dirty="0">
                <a:hlinkClick r:id="rId3"/>
              </a:rPr>
              <a:t>please see the Brand Identity Guidelines.</a:t>
            </a:r>
            <a:endParaRPr lang="en-US" dirty="0"/>
          </a:p>
        </p:txBody>
      </p:sp>
      <p:sp>
        <p:nvSpPr>
          <p:cNvPr id="10" name="Text Placeholder 6">
            <a:extLst>
              <a:ext uri="{FF2B5EF4-FFF2-40B4-BE49-F238E27FC236}">
                <a16:creationId xmlns:a16="http://schemas.microsoft.com/office/drawing/2014/main" id="{991B31B1-472E-9043-B024-CD1994CD6760}"/>
              </a:ext>
            </a:extLst>
          </p:cNvPr>
          <p:cNvSpPr>
            <a:spLocks noGrp="1"/>
          </p:cNvSpPr>
          <p:nvPr>
            <p:ph type="body" sz="quarter" idx="14" hasCustomPrompt="1"/>
          </p:nvPr>
        </p:nvSpPr>
        <p:spPr>
          <a:xfrm>
            <a:off x="5503128" y="1520088"/>
            <a:ext cx="2285256" cy="3189072"/>
          </a:xfrm>
          <a:prstGeom prst="rect">
            <a:avLst/>
          </a:prstGeom>
        </p:spPr>
        <p:txBody>
          <a:bodyPr anchor="t"/>
          <a:lstStyle>
            <a:lvl1pPr marL="0" indent="0">
              <a:buNone/>
              <a:defRPr sz="13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Please avoid putting any product architectures or other over-technical information on this slide. This page is intended to be simple with a high-level approach. For more technical content, it is recommended to use the other content slides in the masters that provide more room for that information.</a:t>
            </a:r>
          </a:p>
        </p:txBody>
      </p:sp>
      <p:sp>
        <p:nvSpPr>
          <p:cNvPr id="12" name="Text Placeholder 6">
            <a:extLst>
              <a:ext uri="{FF2B5EF4-FFF2-40B4-BE49-F238E27FC236}">
                <a16:creationId xmlns:a16="http://schemas.microsoft.com/office/drawing/2014/main" id="{156BB5EF-83A0-AD46-B7CF-85B4CE4BEAD1}"/>
              </a:ext>
            </a:extLst>
          </p:cNvPr>
          <p:cNvSpPr>
            <a:spLocks noGrp="1"/>
          </p:cNvSpPr>
          <p:nvPr>
            <p:ph type="body" sz="quarter" idx="15"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14" name="Picture Placeholder 13">
            <a:extLst>
              <a:ext uri="{FF2B5EF4-FFF2-40B4-BE49-F238E27FC236}">
                <a16:creationId xmlns:a16="http://schemas.microsoft.com/office/drawing/2014/main" id="{73D2043E-D8C6-6B40-AF8A-86200BFD62AE}"/>
              </a:ext>
            </a:extLst>
          </p:cNvPr>
          <p:cNvSpPr>
            <a:spLocks noGrp="1"/>
          </p:cNvSpPr>
          <p:nvPr>
            <p:ph type="pic" sz="quarter" idx="10" hasCustomPrompt="1"/>
          </p:nvPr>
        </p:nvSpPr>
        <p:spPr>
          <a:xfrm>
            <a:off x="7328168" y="584468"/>
            <a:ext cx="4863832" cy="6273532"/>
          </a:xfrm>
          <a:custGeom>
            <a:avLst/>
            <a:gdLst>
              <a:gd name="connsiteX0" fmla="*/ 4863830 w 4863832"/>
              <a:gd name="connsiteY0" fmla="*/ 0 h 6273532"/>
              <a:gd name="connsiteX1" fmla="*/ 4863830 w 4863832"/>
              <a:gd name="connsiteY1" fmla="*/ 5179638 h 6273532"/>
              <a:gd name="connsiteX2" fmla="*/ 4863832 w 4863832"/>
              <a:gd name="connsiteY2" fmla="*/ 5179638 h 6273532"/>
              <a:gd name="connsiteX3" fmla="*/ 4863832 w 4863832"/>
              <a:gd name="connsiteY3" fmla="*/ 6273531 h 6273532"/>
              <a:gd name="connsiteX4" fmla="*/ 2406919 w 4863832"/>
              <a:gd name="connsiteY4" fmla="*/ 6273531 h 6273532"/>
              <a:gd name="connsiteX5" fmla="*/ 2406919 w 4863832"/>
              <a:gd name="connsiteY5" fmla="*/ 6273532 h 6273532"/>
              <a:gd name="connsiteX6" fmla="*/ 2386303 w 4863832"/>
              <a:gd name="connsiteY6" fmla="*/ 6273532 h 6273532"/>
              <a:gd name="connsiteX7" fmla="*/ 1954803 w 4863832"/>
              <a:gd name="connsiteY7" fmla="*/ 6273532 h 6273532"/>
              <a:gd name="connsiteX8" fmla="*/ 1506679 w 4863832"/>
              <a:gd name="connsiteY8" fmla="*/ 5825408 h 6273532"/>
              <a:gd name="connsiteX9" fmla="*/ 1494152 w 4863832"/>
              <a:gd name="connsiteY9" fmla="*/ 5810225 h 6273532"/>
              <a:gd name="connsiteX10" fmla="*/ 1478968 w 4863832"/>
              <a:gd name="connsiteY10" fmla="*/ 5797697 h 6273532"/>
              <a:gd name="connsiteX11" fmla="*/ 1470079 w 4863832"/>
              <a:gd name="connsiteY11" fmla="*/ 5788808 h 6273532"/>
              <a:gd name="connsiteX12" fmla="*/ 1469227 w 4863832"/>
              <a:gd name="connsiteY12" fmla="*/ 5789660 h 6273532"/>
              <a:gd name="connsiteX13" fmla="*/ 1427445 w 4863832"/>
              <a:gd name="connsiteY13" fmla="*/ 5755187 h 6273532"/>
              <a:gd name="connsiteX14" fmla="*/ 1175439 w 4863832"/>
              <a:gd name="connsiteY14" fmla="*/ 5678210 h 6273532"/>
              <a:gd name="connsiteX15" fmla="*/ 1158417 w 4863832"/>
              <a:gd name="connsiteY15" fmla="*/ 5679926 h 6273532"/>
              <a:gd name="connsiteX16" fmla="*/ 1158417 w 4863832"/>
              <a:gd name="connsiteY16" fmla="*/ 5678210 h 6273532"/>
              <a:gd name="connsiteX17" fmla="*/ 139662 w 4863832"/>
              <a:gd name="connsiteY17" fmla="*/ 5678210 h 6273532"/>
              <a:gd name="connsiteX18" fmla="*/ 139566 w 4863832"/>
              <a:gd name="connsiteY18" fmla="*/ 5677392 h 6273532"/>
              <a:gd name="connsiteX19" fmla="*/ 136728 w 4863832"/>
              <a:gd name="connsiteY19" fmla="*/ 5677392 h 6273532"/>
              <a:gd name="connsiteX20" fmla="*/ 110312 w 4863832"/>
              <a:gd name="connsiteY20" fmla="*/ 5457887 h 6273532"/>
              <a:gd name="connsiteX21" fmla="*/ 0 w 4863832"/>
              <a:gd name="connsiteY21" fmla="*/ 4604426 h 6273532"/>
              <a:gd name="connsiteX22" fmla="*/ 3978 w 4863832"/>
              <a:gd name="connsiteY22" fmla="*/ 4590510 h 6273532"/>
              <a:gd name="connsiteX23" fmla="*/ 0 w 4863832"/>
              <a:gd name="connsiteY23" fmla="*/ 4550491 h 6273532"/>
              <a:gd name="connsiteX24" fmla="*/ 222 w 4863832"/>
              <a:gd name="connsiteY24" fmla="*/ 4548256 h 6273532"/>
              <a:gd name="connsiteX25" fmla="*/ 0 w 4863832"/>
              <a:gd name="connsiteY25" fmla="*/ 4546059 h 6273532"/>
              <a:gd name="connsiteX26" fmla="*/ 7622 w 4863832"/>
              <a:gd name="connsiteY26" fmla="*/ 4445322 h 6273532"/>
              <a:gd name="connsiteX27" fmla="*/ 12600 w 4863832"/>
              <a:gd name="connsiteY27" fmla="*/ 4423722 h 6273532"/>
              <a:gd name="connsiteX28" fmla="*/ 13469 w 4863832"/>
              <a:gd name="connsiteY28" fmla="*/ 4414984 h 6273532"/>
              <a:gd name="connsiteX29" fmla="*/ 13755 w 4863832"/>
              <a:gd name="connsiteY29" fmla="*/ 4414050 h 6273532"/>
              <a:gd name="connsiteX30" fmla="*/ 13859 w 4863832"/>
              <a:gd name="connsiteY30" fmla="*/ 4413013 h 6273532"/>
              <a:gd name="connsiteX31" fmla="*/ 18554 w 4863832"/>
              <a:gd name="connsiteY31" fmla="*/ 4397891 h 6273532"/>
              <a:gd name="connsiteX32" fmla="*/ 29739 w 4863832"/>
              <a:gd name="connsiteY32" fmla="*/ 4349355 h 6273532"/>
              <a:gd name="connsiteX33" fmla="*/ 46831 w 4863832"/>
              <a:gd name="connsiteY33" fmla="*/ 4305978 h 6273532"/>
              <a:gd name="connsiteX34" fmla="*/ 52097 w 4863832"/>
              <a:gd name="connsiteY34" fmla="*/ 4288772 h 6273532"/>
              <a:gd name="connsiteX35" fmla="*/ 52880 w 4863832"/>
              <a:gd name="connsiteY35" fmla="*/ 4287310 h 6273532"/>
              <a:gd name="connsiteX36" fmla="*/ 53607 w 4863832"/>
              <a:gd name="connsiteY36" fmla="*/ 4284966 h 6273532"/>
              <a:gd name="connsiteX37" fmla="*/ 59088 w 4863832"/>
              <a:gd name="connsiteY37" fmla="*/ 4274869 h 6273532"/>
              <a:gd name="connsiteX38" fmla="*/ 65230 w 4863832"/>
              <a:gd name="connsiteY38" fmla="*/ 4259280 h 6273532"/>
              <a:gd name="connsiteX39" fmla="*/ 103679 w 4863832"/>
              <a:gd name="connsiteY39" fmla="*/ 4192387 h 6273532"/>
              <a:gd name="connsiteX40" fmla="*/ 113220 w 4863832"/>
              <a:gd name="connsiteY40" fmla="*/ 4174559 h 6273532"/>
              <a:gd name="connsiteX41" fmla="*/ 114166 w 4863832"/>
              <a:gd name="connsiteY41" fmla="*/ 4173396 h 6273532"/>
              <a:gd name="connsiteX42" fmla="*/ 116502 w 4863832"/>
              <a:gd name="connsiteY42" fmla="*/ 4169092 h 6273532"/>
              <a:gd name="connsiteX43" fmla="*/ 128556 w 4863832"/>
              <a:gd name="connsiteY43" fmla="*/ 4154482 h 6273532"/>
              <a:gd name="connsiteX44" fmla="*/ 129702 w 4863832"/>
              <a:gd name="connsiteY44" fmla="*/ 4150468 h 6273532"/>
              <a:gd name="connsiteX45" fmla="*/ 3268494 w 4863832"/>
              <a:gd name="connsiteY45" fmla="*/ 363166 h 6273532"/>
              <a:gd name="connsiteX46" fmla="*/ 3276171 w 4863832"/>
              <a:gd name="connsiteY46" fmla="*/ 358944 h 6273532"/>
              <a:gd name="connsiteX47" fmla="*/ 3300108 w 4863832"/>
              <a:gd name="connsiteY47" fmla="*/ 329931 h 6273532"/>
              <a:gd name="connsiteX48" fmla="*/ 3634534 w 4863832"/>
              <a:gd name="connsiteY48" fmla="*/ 149627 h 6273532"/>
              <a:gd name="connsiteX49" fmla="*/ 3738844 w 4863832"/>
              <a:gd name="connsiteY49" fmla="*/ 139112 h 6273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4863832" h="6273532">
                <a:moveTo>
                  <a:pt x="4863830" y="0"/>
                </a:moveTo>
                <a:lnTo>
                  <a:pt x="4863830" y="5179638"/>
                </a:lnTo>
                <a:lnTo>
                  <a:pt x="4863832" y="5179638"/>
                </a:lnTo>
                <a:lnTo>
                  <a:pt x="4863832" y="6273531"/>
                </a:lnTo>
                <a:lnTo>
                  <a:pt x="2406919" y="6273531"/>
                </a:lnTo>
                <a:lnTo>
                  <a:pt x="2406919" y="6273532"/>
                </a:lnTo>
                <a:lnTo>
                  <a:pt x="2386303" y="6273532"/>
                </a:lnTo>
                <a:lnTo>
                  <a:pt x="1954803" y="6273532"/>
                </a:lnTo>
                <a:lnTo>
                  <a:pt x="1506679" y="5825408"/>
                </a:lnTo>
                <a:lnTo>
                  <a:pt x="1494152" y="5810225"/>
                </a:lnTo>
                <a:lnTo>
                  <a:pt x="1478968" y="5797697"/>
                </a:lnTo>
                <a:lnTo>
                  <a:pt x="1470079" y="5788808"/>
                </a:lnTo>
                <a:lnTo>
                  <a:pt x="1469227" y="5789660"/>
                </a:lnTo>
                <a:lnTo>
                  <a:pt x="1427445" y="5755187"/>
                </a:lnTo>
                <a:cubicBezTo>
                  <a:pt x="1355509" y="5706588"/>
                  <a:pt x="1268788" y="5678210"/>
                  <a:pt x="1175439" y="5678210"/>
                </a:cubicBezTo>
                <a:lnTo>
                  <a:pt x="1158417" y="5679926"/>
                </a:lnTo>
                <a:lnTo>
                  <a:pt x="1158417" y="5678210"/>
                </a:lnTo>
                <a:lnTo>
                  <a:pt x="139662" y="5678210"/>
                </a:lnTo>
                <a:lnTo>
                  <a:pt x="139566" y="5677392"/>
                </a:lnTo>
                <a:lnTo>
                  <a:pt x="136728" y="5677392"/>
                </a:lnTo>
                <a:lnTo>
                  <a:pt x="110312" y="5457887"/>
                </a:lnTo>
                <a:lnTo>
                  <a:pt x="0" y="4604426"/>
                </a:lnTo>
                <a:lnTo>
                  <a:pt x="3978" y="4590510"/>
                </a:lnTo>
                <a:lnTo>
                  <a:pt x="0" y="4550491"/>
                </a:lnTo>
                <a:lnTo>
                  <a:pt x="222" y="4548256"/>
                </a:lnTo>
                <a:lnTo>
                  <a:pt x="0" y="4546059"/>
                </a:lnTo>
                <a:cubicBezTo>
                  <a:pt x="0" y="4511810"/>
                  <a:pt x="2603" y="4478169"/>
                  <a:pt x="7622" y="4445322"/>
                </a:cubicBezTo>
                <a:lnTo>
                  <a:pt x="12600" y="4423722"/>
                </a:lnTo>
                <a:lnTo>
                  <a:pt x="13469" y="4414984"/>
                </a:lnTo>
                <a:lnTo>
                  <a:pt x="13755" y="4414050"/>
                </a:lnTo>
                <a:lnTo>
                  <a:pt x="13859" y="4413013"/>
                </a:lnTo>
                <a:lnTo>
                  <a:pt x="18554" y="4397891"/>
                </a:lnTo>
                <a:lnTo>
                  <a:pt x="29739" y="4349355"/>
                </a:lnTo>
                <a:lnTo>
                  <a:pt x="46831" y="4305978"/>
                </a:lnTo>
                <a:lnTo>
                  <a:pt x="52097" y="4288772"/>
                </a:lnTo>
                <a:lnTo>
                  <a:pt x="52880" y="4287310"/>
                </a:lnTo>
                <a:lnTo>
                  <a:pt x="53607" y="4284966"/>
                </a:lnTo>
                <a:lnTo>
                  <a:pt x="59088" y="4274869"/>
                </a:lnTo>
                <a:lnTo>
                  <a:pt x="65230" y="4259280"/>
                </a:lnTo>
                <a:lnTo>
                  <a:pt x="103679" y="4192387"/>
                </a:lnTo>
                <a:lnTo>
                  <a:pt x="113220" y="4174559"/>
                </a:lnTo>
                <a:lnTo>
                  <a:pt x="114166" y="4173396"/>
                </a:lnTo>
                <a:lnTo>
                  <a:pt x="116502" y="4169092"/>
                </a:lnTo>
                <a:lnTo>
                  <a:pt x="128556" y="4154482"/>
                </a:lnTo>
                <a:lnTo>
                  <a:pt x="129702" y="4150468"/>
                </a:lnTo>
                <a:lnTo>
                  <a:pt x="3268494" y="363166"/>
                </a:lnTo>
                <a:lnTo>
                  <a:pt x="3276171" y="358944"/>
                </a:lnTo>
                <a:lnTo>
                  <a:pt x="3300108" y="329931"/>
                </a:lnTo>
                <a:cubicBezTo>
                  <a:pt x="3389887" y="240153"/>
                  <a:pt x="3505352" y="176062"/>
                  <a:pt x="3634534" y="149627"/>
                </a:cubicBezTo>
                <a:lnTo>
                  <a:pt x="3738844" y="139112"/>
                </a:lnTo>
                <a:close/>
              </a:path>
            </a:pathLst>
          </a:custGeom>
          <a:noFill/>
        </p:spPr>
        <p:txBody>
          <a:bodyPr wrap="square" anchor="ctr">
            <a:noAutofit/>
          </a:bodyPr>
          <a:lstStyle>
            <a:lvl1pPr marL="0" indent="0" algn="ctr">
              <a:buNone/>
              <a:defRPr/>
            </a:lvl1pPr>
          </a:lstStyle>
          <a:p>
            <a:r>
              <a:rPr lang="en-US" dirty="0"/>
              <a:t>Click to add image</a:t>
            </a:r>
          </a:p>
        </p:txBody>
      </p:sp>
    </p:spTree>
    <p:extLst>
      <p:ext uri="{BB962C8B-B14F-4D97-AF65-F5344CB8AC3E}">
        <p14:creationId xmlns:p14="http://schemas.microsoft.com/office/powerpoint/2010/main" val="1863431663"/>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ctagon Callout with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CE94602-8647-7749-BF2B-62BEC57037B7}"/>
              </a:ext>
            </a:extLst>
          </p:cNvPr>
          <p:cNvSpPr>
            <a:spLocks noGrp="1"/>
          </p:cNvSpPr>
          <p:nvPr>
            <p:ph type="pic" sz="quarter" idx="10" hasCustomPrompt="1"/>
          </p:nvPr>
        </p:nvSpPr>
        <p:spPr>
          <a:xfrm>
            <a:off x="459584" y="745009"/>
            <a:ext cx="5255416" cy="5153141"/>
          </a:xfrm>
          <a:custGeom>
            <a:avLst/>
            <a:gdLst>
              <a:gd name="connsiteX0" fmla="*/ 3331400 w 5255416"/>
              <a:gd name="connsiteY0" fmla="*/ 393294 h 5153141"/>
              <a:gd name="connsiteX1" fmla="*/ 3296868 w 5255416"/>
              <a:gd name="connsiteY1" fmla="*/ 396604 h 5153141"/>
              <a:gd name="connsiteX2" fmla="*/ 1877268 w 5255416"/>
              <a:gd name="connsiteY2" fmla="*/ 396604 h 5153141"/>
              <a:gd name="connsiteX3" fmla="*/ 1877268 w 5255416"/>
              <a:gd name="connsiteY3" fmla="*/ 396800 h 5153141"/>
              <a:gd name="connsiteX4" fmla="*/ 1873075 w 5255416"/>
              <a:gd name="connsiteY4" fmla="*/ 396800 h 5153141"/>
              <a:gd name="connsiteX5" fmla="*/ 1873074 w 5255416"/>
              <a:gd name="connsiteY5" fmla="*/ 397757 h 5153141"/>
              <a:gd name="connsiteX6" fmla="*/ 1872118 w 5255416"/>
              <a:gd name="connsiteY6" fmla="*/ 397757 h 5153141"/>
              <a:gd name="connsiteX7" fmla="*/ 1872118 w 5255416"/>
              <a:gd name="connsiteY7" fmla="*/ 397958 h 5153141"/>
              <a:gd name="connsiteX8" fmla="*/ 1870019 w 5255416"/>
              <a:gd name="connsiteY8" fmla="*/ 397958 h 5153141"/>
              <a:gd name="connsiteX9" fmla="*/ 1856593 w 5255416"/>
              <a:gd name="connsiteY9" fmla="*/ 396605 h 5153141"/>
              <a:gd name="connsiteX10" fmla="*/ 1554333 w 5255416"/>
              <a:gd name="connsiteY10" fmla="*/ 521805 h 5153141"/>
              <a:gd name="connsiteX11" fmla="*/ 1532294 w 5255416"/>
              <a:gd name="connsiteY11" fmla="*/ 548516 h 5153141"/>
              <a:gd name="connsiteX12" fmla="*/ 528442 w 5255416"/>
              <a:gd name="connsiteY12" fmla="*/ 1552368 h 5153141"/>
              <a:gd name="connsiteX13" fmla="*/ 528584 w 5255416"/>
              <a:gd name="connsiteY13" fmla="*/ 1552508 h 5153141"/>
              <a:gd name="connsiteX14" fmla="*/ 525618 w 5255416"/>
              <a:gd name="connsiteY14" fmla="*/ 1555474 h 5153141"/>
              <a:gd name="connsiteX15" fmla="*/ 526296 w 5255416"/>
              <a:gd name="connsiteY15" fmla="*/ 1556153 h 5153141"/>
              <a:gd name="connsiteX16" fmla="*/ 525620 w 5255416"/>
              <a:gd name="connsiteY16" fmla="*/ 1556829 h 5153141"/>
              <a:gd name="connsiteX17" fmla="*/ 525758 w 5255416"/>
              <a:gd name="connsiteY17" fmla="*/ 1556966 h 5153141"/>
              <a:gd name="connsiteX18" fmla="*/ 524273 w 5255416"/>
              <a:gd name="connsiteY18" fmla="*/ 1558452 h 5153141"/>
              <a:gd name="connsiteX19" fmla="*/ 513821 w 5255416"/>
              <a:gd name="connsiteY19" fmla="*/ 1566989 h 5153141"/>
              <a:gd name="connsiteX20" fmla="*/ 388621 w 5255416"/>
              <a:gd name="connsiteY20" fmla="*/ 1869249 h 5153141"/>
              <a:gd name="connsiteX21" fmla="*/ 391928 w 5255416"/>
              <a:gd name="connsiteY21" fmla="*/ 1903751 h 5153141"/>
              <a:gd name="connsiteX22" fmla="*/ 391928 w 5255416"/>
              <a:gd name="connsiteY22" fmla="*/ 3323379 h 5153141"/>
              <a:gd name="connsiteX23" fmla="*/ 392127 w 5255416"/>
              <a:gd name="connsiteY23" fmla="*/ 3323379 h 5153141"/>
              <a:gd name="connsiteX24" fmla="*/ 392127 w 5255416"/>
              <a:gd name="connsiteY24" fmla="*/ 3327574 h 5153141"/>
              <a:gd name="connsiteX25" fmla="*/ 393084 w 5255416"/>
              <a:gd name="connsiteY25" fmla="*/ 3327574 h 5153141"/>
              <a:gd name="connsiteX26" fmla="*/ 393084 w 5255416"/>
              <a:gd name="connsiteY26" fmla="*/ 3328531 h 5153141"/>
              <a:gd name="connsiteX27" fmla="*/ 393281 w 5255416"/>
              <a:gd name="connsiteY27" fmla="*/ 3328531 h 5153141"/>
              <a:gd name="connsiteX28" fmla="*/ 393281 w 5255416"/>
              <a:gd name="connsiteY28" fmla="*/ 3330629 h 5153141"/>
              <a:gd name="connsiteX29" fmla="*/ 391928 w 5255416"/>
              <a:gd name="connsiteY29" fmla="*/ 3344056 h 5153141"/>
              <a:gd name="connsiteX30" fmla="*/ 517128 w 5255416"/>
              <a:gd name="connsiteY30" fmla="*/ 3646316 h 5153141"/>
              <a:gd name="connsiteX31" fmla="*/ 543866 w 5255416"/>
              <a:gd name="connsiteY31" fmla="*/ 3668376 h 5153141"/>
              <a:gd name="connsiteX32" fmla="*/ 1547694 w 5255416"/>
              <a:gd name="connsiteY32" fmla="*/ 4672204 h 5153141"/>
              <a:gd name="connsiteX33" fmla="*/ 1547833 w 5255416"/>
              <a:gd name="connsiteY33" fmla="*/ 4672063 h 5153141"/>
              <a:gd name="connsiteX34" fmla="*/ 1550798 w 5255416"/>
              <a:gd name="connsiteY34" fmla="*/ 4675029 h 5153141"/>
              <a:gd name="connsiteX35" fmla="*/ 1551475 w 5255416"/>
              <a:gd name="connsiteY35" fmla="*/ 4674352 h 5153141"/>
              <a:gd name="connsiteX36" fmla="*/ 1552152 w 5255416"/>
              <a:gd name="connsiteY36" fmla="*/ 4675028 h 5153141"/>
              <a:gd name="connsiteX37" fmla="*/ 1552291 w 5255416"/>
              <a:gd name="connsiteY37" fmla="*/ 4674889 h 5153141"/>
              <a:gd name="connsiteX38" fmla="*/ 1553776 w 5255416"/>
              <a:gd name="connsiteY38" fmla="*/ 4676375 h 5153141"/>
              <a:gd name="connsiteX39" fmla="*/ 1562314 w 5255416"/>
              <a:gd name="connsiteY39" fmla="*/ 4686825 h 5153141"/>
              <a:gd name="connsiteX40" fmla="*/ 1864574 w 5255416"/>
              <a:gd name="connsiteY40" fmla="*/ 4812026 h 5153141"/>
              <a:gd name="connsiteX41" fmla="*/ 1899048 w 5255416"/>
              <a:gd name="connsiteY41" fmla="*/ 4808722 h 5153141"/>
              <a:gd name="connsiteX42" fmla="*/ 3318708 w 5255416"/>
              <a:gd name="connsiteY42" fmla="*/ 4808722 h 5153141"/>
              <a:gd name="connsiteX43" fmla="*/ 3318708 w 5255416"/>
              <a:gd name="connsiteY43" fmla="*/ 4808520 h 5153141"/>
              <a:gd name="connsiteX44" fmla="*/ 3322899 w 5255416"/>
              <a:gd name="connsiteY44" fmla="*/ 4808520 h 5153141"/>
              <a:gd name="connsiteX45" fmla="*/ 3322899 w 5255416"/>
              <a:gd name="connsiteY45" fmla="*/ 4807564 h 5153141"/>
              <a:gd name="connsiteX46" fmla="*/ 3323855 w 5255416"/>
              <a:gd name="connsiteY46" fmla="*/ 4807563 h 5153141"/>
              <a:gd name="connsiteX47" fmla="*/ 3323856 w 5255416"/>
              <a:gd name="connsiteY47" fmla="*/ 4807368 h 5153141"/>
              <a:gd name="connsiteX48" fmla="*/ 3325957 w 5255416"/>
              <a:gd name="connsiteY48" fmla="*/ 4807368 h 5153141"/>
              <a:gd name="connsiteX49" fmla="*/ 3339384 w 5255416"/>
              <a:gd name="connsiteY49" fmla="*/ 4808721 h 5153141"/>
              <a:gd name="connsiteX50" fmla="*/ 3641644 w 5255416"/>
              <a:gd name="connsiteY50" fmla="*/ 4683521 h 5153141"/>
              <a:gd name="connsiteX51" fmla="*/ 3663709 w 5255416"/>
              <a:gd name="connsiteY51" fmla="*/ 4656777 h 5153141"/>
              <a:gd name="connsiteX52" fmla="*/ 4667531 w 5255416"/>
              <a:gd name="connsiteY52" fmla="*/ 3652956 h 5153141"/>
              <a:gd name="connsiteX53" fmla="*/ 4667393 w 5255416"/>
              <a:gd name="connsiteY53" fmla="*/ 3652817 h 5153141"/>
              <a:gd name="connsiteX54" fmla="*/ 4670358 w 5255416"/>
              <a:gd name="connsiteY54" fmla="*/ 3649852 h 5153141"/>
              <a:gd name="connsiteX55" fmla="*/ 4669680 w 5255416"/>
              <a:gd name="connsiteY55" fmla="*/ 3649174 h 5153141"/>
              <a:gd name="connsiteX56" fmla="*/ 4670356 w 5255416"/>
              <a:gd name="connsiteY56" fmla="*/ 3648498 h 5153141"/>
              <a:gd name="connsiteX57" fmla="*/ 4670216 w 5255416"/>
              <a:gd name="connsiteY57" fmla="*/ 3648357 h 5153141"/>
              <a:gd name="connsiteX58" fmla="*/ 4671702 w 5255416"/>
              <a:gd name="connsiteY58" fmla="*/ 3646871 h 5153141"/>
              <a:gd name="connsiteX59" fmla="*/ 4682152 w 5255416"/>
              <a:gd name="connsiteY59" fmla="*/ 3638334 h 5153141"/>
              <a:gd name="connsiteX60" fmla="*/ 4807353 w 5255416"/>
              <a:gd name="connsiteY60" fmla="*/ 3336074 h 5153141"/>
              <a:gd name="connsiteX61" fmla="*/ 4804045 w 5255416"/>
              <a:gd name="connsiteY61" fmla="*/ 3301561 h 5153141"/>
              <a:gd name="connsiteX62" fmla="*/ 4804044 w 5255416"/>
              <a:gd name="connsiteY62" fmla="*/ 1881940 h 5153141"/>
              <a:gd name="connsiteX63" fmla="*/ 4803847 w 5255416"/>
              <a:gd name="connsiteY63" fmla="*/ 1881940 h 5153141"/>
              <a:gd name="connsiteX64" fmla="*/ 4803847 w 5255416"/>
              <a:gd name="connsiteY64" fmla="*/ 1877749 h 5153141"/>
              <a:gd name="connsiteX65" fmla="*/ 4802890 w 5255416"/>
              <a:gd name="connsiteY65" fmla="*/ 1877749 h 5153141"/>
              <a:gd name="connsiteX66" fmla="*/ 4802890 w 5255416"/>
              <a:gd name="connsiteY66" fmla="*/ 1876792 h 5153141"/>
              <a:gd name="connsiteX67" fmla="*/ 4802692 w 5255416"/>
              <a:gd name="connsiteY67" fmla="*/ 1876792 h 5153141"/>
              <a:gd name="connsiteX68" fmla="*/ 4802692 w 5255416"/>
              <a:gd name="connsiteY68" fmla="*/ 1874690 h 5153141"/>
              <a:gd name="connsiteX69" fmla="*/ 4804045 w 5255416"/>
              <a:gd name="connsiteY69" fmla="*/ 1861264 h 5153141"/>
              <a:gd name="connsiteX70" fmla="*/ 4678845 w 5255416"/>
              <a:gd name="connsiteY70" fmla="*/ 1559004 h 5153141"/>
              <a:gd name="connsiteX71" fmla="*/ 4652106 w 5255416"/>
              <a:gd name="connsiteY71" fmla="*/ 1536942 h 5153141"/>
              <a:gd name="connsiteX72" fmla="*/ 3648281 w 5255416"/>
              <a:gd name="connsiteY72" fmla="*/ 533117 h 5153141"/>
              <a:gd name="connsiteX73" fmla="*/ 3648141 w 5255416"/>
              <a:gd name="connsiteY73" fmla="*/ 533256 h 5153141"/>
              <a:gd name="connsiteX74" fmla="*/ 3645175 w 5255416"/>
              <a:gd name="connsiteY74" fmla="*/ 530290 h 5153141"/>
              <a:gd name="connsiteX75" fmla="*/ 3644497 w 5255416"/>
              <a:gd name="connsiteY75" fmla="*/ 530967 h 5153141"/>
              <a:gd name="connsiteX76" fmla="*/ 3643822 w 5255416"/>
              <a:gd name="connsiteY76" fmla="*/ 530291 h 5153141"/>
              <a:gd name="connsiteX77" fmla="*/ 3643682 w 5255416"/>
              <a:gd name="connsiteY77" fmla="*/ 530431 h 5153141"/>
              <a:gd name="connsiteX78" fmla="*/ 3642197 w 5255416"/>
              <a:gd name="connsiteY78" fmla="*/ 528946 h 5153141"/>
              <a:gd name="connsiteX79" fmla="*/ 3633660 w 5255416"/>
              <a:gd name="connsiteY79" fmla="*/ 518494 h 5153141"/>
              <a:gd name="connsiteX80" fmla="*/ 3331400 w 5255416"/>
              <a:gd name="connsiteY80" fmla="*/ 393294 h 5153141"/>
              <a:gd name="connsiteX81" fmla="*/ 3499993 w 5255416"/>
              <a:gd name="connsiteY81" fmla="*/ 0 h 5153141"/>
              <a:gd name="connsiteX82" fmla="*/ 3859485 w 5255416"/>
              <a:gd name="connsiteY82" fmla="*/ 146009 h 5153141"/>
              <a:gd name="connsiteX83" fmla="*/ 3869638 w 5255416"/>
              <a:gd name="connsiteY83" fmla="*/ 158198 h 5153141"/>
              <a:gd name="connsiteX84" fmla="*/ 3871405 w 5255416"/>
              <a:gd name="connsiteY84" fmla="*/ 159929 h 5153141"/>
              <a:gd name="connsiteX85" fmla="*/ 3871571 w 5255416"/>
              <a:gd name="connsiteY85" fmla="*/ 159767 h 5153141"/>
              <a:gd name="connsiteX86" fmla="*/ 3872374 w 5255416"/>
              <a:gd name="connsiteY86" fmla="*/ 160555 h 5153141"/>
              <a:gd name="connsiteX87" fmla="*/ 3873180 w 5255416"/>
              <a:gd name="connsiteY87" fmla="*/ 159765 h 5153141"/>
              <a:gd name="connsiteX88" fmla="*/ 3876708 w 5255416"/>
              <a:gd name="connsiteY88" fmla="*/ 163224 h 5153141"/>
              <a:gd name="connsiteX89" fmla="*/ 3876874 w 5255416"/>
              <a:gd name="connsiteY89" fmla="*/ 163061 h 5153141"/>
              <a:gd name="connsiteX90" fmla="*/ 5070773 w 5255416"/>
              <a:gd name="connsiteY90" fmla="*/ 1333726 h 5153141"/>
              <a:gd name="connsiteX91" fmla="*/ 5102576 w 5255416"/>
              <a:gd name="connsiteY91" fmla="*/ 1359455 h 5153141"/>
              <a:gd name="connsiteX92" fmla="*/ 5251482 w 5255416"/>
              <a:gd name="connsiteY92" fmla="*/ 1711951 h 5153141"/>
              <a:gd name="connsiteX93" fmla="*/ 5249872 w 5255416"/>
              <a:gd name="connsiteY93" fmla="*/ 1727610 h 5153141"/>
              <a:gd name="connsiteX94" fmla="*/ 5249872 w 5255416"/>
              <a:gd name="connsiteY94" fmla="*/ 1730061 h 5153141"/>
              <a:gd name="connsiteX95" fmla="*/ 5250108 w 5255416"/>
              <a:gd name="connsiteY95" fmla="*/ 1730061 h 5153141"/>
              <a:gd name="connsiteX96" fmla="*/ 5250108 w 5255416"/>
              <a:gd name="connsiteY96" fmla="*/ 1731177 h 5153141"/>
              <a:gd name="connsiteX97" fmla="*/ 5251246 w 5255416"/>
              <a:gd name="connsiteY97" fmla="*/ 1731177 h 5153141"/>
              <a:gd name="connsiteX98" fmla="*/ 5251246 w 5255416"/>
              <a:gd name="connsiteY98" fmla="*/ 1736065 h 5153141"/>
              <a:gd name="connsiteX99" fmla="*/ 5251481 w 5255416"/>
              <a:gd name="connsiteY99" fmla="*/ 1736065 h 5153141"/>
              <a:gd name="connsiteX100" fmla="*/ 5251482 w 5255416"/>
              <a:gd name="connsiteY100" fmla="*/ 3391631 h 5153141"/>
              <a:gd name="connsiteX101" fmla="*/ 5255416 w 5255416"/>
              <a:gd name="connsiteY101" fmla="*/ 3431881 h 5153141"/>
              <a:gd name="connsiteX102" fmla="*/ 5106509 w 5255416"/>
              <a:gd name="connsiteY102" fmla="*/ 3784377 h 5153141"/>
              <a:gd name="connsiteX103" fmla="*/ 5094079 w 5255416"/>
              <a:gd name="connsiteY103" fmla="*/ 3794333 h 5153141"/>
              <a:gd name="connsiteX104" fmla="*/ 5092312 w 5255416"/>
              <a:gd name="connsiteY104" fmla="*/ 3796066 h 5153141"/>
              <a:gd name="connsiteX105" fmla="*/ 5092479 w 5255416"/>
              <a:gd name="connsiteY105" fmla="*/ 3796230 h 5153141"/>
              <a:gd name="connsiteX106" fmla="*/ 5091675 w 5255416"/>
              <a:gd name="connsiteY106" fmla="*/ 3797019 h 5153141"/>
              <a:gd name="connsiteX107" fmla="*/ 5092481 w 5255416"/>
              <a:gd name="connsiteY107" fmla="*/ 3797810 h 5153141"/>
              <a:gd name="connsiteX108" fmla="*/ 5088955 w 5255416"/>
              <a:gd name="connsiteY108" fmla="*/ 3801267 h 5153141"/>
              <a:gd name="connsiteX109" fmla="*/ 5089119 w 5255416"/>
              <a:gd name="connsiteY109" fmla="*/ 3801429 h 5153141"/>
              <a:gd name="connsiteX110" fmla="*/ 3895224 w 5255416"/>
              <a:gd name="connsiteY110" fmla="*/ 4972089 h 5153141"/>
              <a:gd name="connsiteX111" fmla="*/ 3868980 w 5255416"/>
              <a:gd name="connsiteY111" fmla="*/ 5003278 h 5153141"/>
              <a:gd name="connsiteX112" fmla="*/ 3509488 w 5255416"/>
              <a:gd name="connsiteY112" fmla="*/ 5149287 h 5153141"/>
              <a:gd name="connsiteX113" fmla="*/ 3493519 w 5255416"/>
              <a:gd name="connsiteY113" fmla="*/ 5147709 h 5153141"/>
              <a:gd name="connsiteX114" fmla="*/ 3491020 w 5255416"/>
              <a:gd name="connsiteY114" fmla="*/ 5147709 h 5153141"/>
              <a:gd name="connsiteX115" fmla="*/ 3491018 w 5255416"/>
              <a:gd name="connsiteY115" fmla="*/ 5147936 h 5153141"/>
              <a:gd name="connsiteX116" fmla="*/ 3489881 w 5255416"/>
              <a:gd name="connsiteY116" fmla="*/ 5147938 h 5153141"/>
              <a:gd name="connsiteX117" fmla="*/ 3489881 w 5255416"/>
              <a:gd name="connsiteY117" fmla="*/ 5149052 h 5153141"/>
              <a:gd name="connsiteX118" fmla="*/ 3484897 w 5255416"/>
              <a:gd name="connsiteY118" fmla="*/ 5149052 h 5153141"/>
              <a:gd name="connsiteX119" fmla="*/ 3484897 w 5255416"/>
              <a:gd name="connsiteY119" fmla="*/ 5149288 h 5153141"/>
              <a:gd name="connsiteX120" fmla="*/ 1796425 w 5255416"/>
              <a:gd name="connsiteY120" fmla="*/ 5149288 h 5153141"/>
              <a:gd name="connsiteX121" fmla="*/ 1755424 w 5255416"/>
              <a:gd name="connsiteY121" fmla="*/ 5153141 h 5153141"/>
              <a:gd name="connsiteX122" fmla="*/ 1395931 w 5255416"/>
              <a:gd name="connsiteY122" fmla="*/ 5007131 h 5153141"/>
              <a:gd name="connsiteX123" fmla="*/ 1385777 w 5255416"/>
              <a:gd name="connsiteY123" fmla="*/ 4994944 h 5153141"/>
              <a:gd name="connsiteX124" fmla="*/ 1384010 w 5255416"/>
              <a:gd name="connsiteY124" fmla="*/ 4993211 h 5153141"/>
              <a:gd name="connsiteX125" fmla="*/ 1383844 w 5255416"/>
              <a:gd name="connsiteY125" fmla="*/ 4993374 h 5153141"/>
              <a:gd name="connsiteX126" fmla="*/ 1383039 w 5255416"/>
              <a:gd name="connsiteY126" fmla="*/ 4992586 h 5153141"/>
              <a:gd name="connsiteX127" fmla="*/ 1382235 w 5255416"/>
              <a:gd name="connsiteY127" fmla="*/ 4993375 h 5153141"/>
              <a:gd name="connsiteX128" fmla="*/ 1378708 w 5255416"/>
              <a:gd name="connsiteY128" fmla="*/ 4989916 h 5153141"/>
              <a:gd name="connsiteX129" fmla="*/ 1378542 w 5255416"/>
              <a:gd name="connsiteY129" fmla="*/ 4990080 h 5153141"/>
              <a:gd name="connsiteX130" fmla="*/ 184641 w 5255416"/>
              <a:gd name="connsiteY130" fmla="*/ 3819413 h 5153141"/>
              <a:gd name="connsiteX131" fmla="*/ 152840 w 5255416"/>
              <a:gd name="connsiteY131" fmla="*/ 3793685 h 5153141"/>
              <a:gd name="connsiteX132" fmla="*/ 3933 w 5255416"/>
              <a:gd name="connsiteY132" fmla="*/ 3441189 h 5153141"/>
              <a:gd name="connsiteX133" fmla="*/ 5543 w 5255416"/>
              <a:gd name="connsiteY133" fmla="*/ 3425530 h 5153141"/>
              <a:gd name="connsiteX134" fmla="*/ 5543 w 5255416"/>
              <a:gd name="connsiteY134" fmla="*/ 3423084 h 5153141"/>
              <a:gd name="connsiteX135" fmla="*/ 5308 w 5255416"/>
              <a:gd name="connsiteY135" fmla="*/ 3423084 h 5153141"/>
              <a:gd name="connsiteX136" fmla="*/ 5308 w 5255416"/>
              <a:gd name="connsiteY136" fmla="*/ 3421968 h 5153141"/>
              <a:gd name="connsiteX137" fmla="*/ 4170 w 5255416"/>
              <a:gd name="connsiteY137" fmla="*/ 3421968 h 5153141"/>
              <a:gd name="connsiteX138" fmla="*/ 4170 w 5255416"/>
              <a:gd name="connsiteY138" fmla="*/ 3417075 h 5153141"/>
              <a:gd name="connsiteX139" fmla="*/ 3933 w 5255416"/>
              <a:gd name="connsiteY139" fmla="*/ 3417075 h 5153141"/>
              <a:gd name="connsiteX140" fmla="*/ 3933 w 5255416"/>
              <a:gd name="connsiteY140" fmla="*/ 1761501 h 5153141"/>
              <a:gd name="connsiteX141" fmla="*/ 0 w 5255416"/>
              <a:gd name="connsiteY141" fmla="*/ 1721264 h 5153141"/>
              <a:gd name="connsiteX142" fmla="*/ 148907 w 5255416"/>
              <a:gd name="connsiteY142" fmla="*/ 1368767 h 5153141"/>
              <a:gd name="connsiteX143" fmla="*/ 161337 w 5255416"/>
              <a:gd name="connsiteY143" fmla="*/ 1358812 h 5153141"/>
              <a:gd name="connsiteX144" fmla="*/ 163103 w 5255416"/>
              <a:gd name="connsiteY144" fmla="*/ 1357079 h 5153141"/>
              <a:gd name="connsiteX145" fmla="*/ 162940 w 5255416"/>
              <a:gd name="connsiteY145" fmla="*/ 1356918 h 5153141"/>
              <a:gd name="connsiteX146" fmla="*/ 163744 w 5255416"/>
              <a:gd name="connsiteY146" fmla="*/ 1356130 h 5153141"/>
              <a:gd name="connsiteX147" fmla="*/ 162937 w 5255416"/>
              <a:gd name="connsiteY147" fmla="*/ 1355339 h 5153141"/>
              <a:gd name="connsiteX148" fmla="*/ 166465 w 5255416"/>
              <a:gd name="connsiteY148" fmla="*/ 1351880 h 5153141"/>
              <a:gd name="connsiteX149" fmla="*/ 166297 w 5255416"/>
              <a:gd name="connsiteY149" fmla="*/ 1351716 h 5153141"/>
              <a:gd name="connsiteX150" fmla="*/ 1360227 w 5255416"/>
              <a:gd name="connsiteY150" fmla="*/ 181020 h 5153141"/>
              <a:gd name="connsiteX151" fmla="*/ 1386438 w 5255416"/>
              <a:gd name="connsiteY151" fmla="*/ 149870 h 5153141"/>
              <a:gd name="connsiteX152" fmla="*/ 1745931 w 5255416"/>
              <a:gd name="connsiteY152" fmla="*/ 3861 h 5153141"/>
              <a:gd name="connsiteX153" fmla="*/ 1761900 w 5255416"/>
              <a:gd name="connsiteY153" fmla="*/ 5440 h 5153141"/>
              <a:gd name="connsiteX154" fmla="*/ 1764397 w 5255416"/>
              <a:gd name="connsiteY154" fmla="*/ 5440 h 5153141"/>
              <a:gd name="connsiteX155" fmla="*/ 1764397 w 5255416"/>
              <a:gd name="connsiteY155" fmla="*/ 5205 h 5153141"/>
              <a:gd name="connsiteX156" fmla="*/ 1765534 w 5255416"/>
              <a:gd name="connsiteY156" fmla="*/ 5205 h 5153141"/>
              <a:gd name="connsiteX157" fmla="*/ 1765535 w 5255416"/>
              <a:gd name="connsiteY157" fmla="*/ 4089 h 5153141"/>
              <a:gd name="connsiteX158" fmla="*/ 1770522 w 5255416"/>
              <a:gd name="connsiteY158" fmla="*/ 4089 h 5153141"/>
              <a:gd name="connsiteX159" fmla="*/ 1770522 w 5255416"/>
              <a:gd name="connsiteY159" fmla="*/ 3860 h 5153141"/>
              <a:gd name="connsiteX160" fmla="*/ 3458921 w 5255416"/>
              <a:gd name="connsiteY160" fmla="*/ 3860 h 51531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5255416" h="5153141">
                <a:moveTo>
                  <a:pt x="3331400" y="393294"/>
                </a:moveTo>
                <a:lnTo>
                  <a:pt x="3296868" y="396604"/>
                </a:lnTo>
                <a:lnTo>
                  <a:pt x="1877268" y="396604"/>
                </a:lnTo>
                <a:lnTo>
                  <a:pt x="1877268" y="396800"/>
                </a:lnTo>
                <a:lnTo>
                  <a:pt x="1873075" y="396800"/>
                </a:lnTo>
                <a:lnTo>
                  <a:pt x="1873074" y="397757"/>
                </a:lnTo>
                <a:lnTo>
                  <a:pt x="1872118" y="397757"/>
                </a:lnTo>
                <a:lnTo>
                  <a:pt x="1872118" y="397958"/>
                </a:lnTo>
                <a:lnTo>
                  <a:pt x="1870019" y="397958"/>
                </a:lnTo>
                <a:lnTo>
                  <a:pt x="1856593" y="396605"/>
                </a:lnTo>
                <a:cubicBezTo>
                  <a:pt x="1738553" y="396605"/>
                  <a:pt x="1631688" y="444450"/>
                  <a:pt x="1554333" y="521805"/>
                </a:cubicBezTo>
                <a:lnTo>
                  <a:pt x="1532294" y="548516"/>
                </a:lnTo>
                <a:lnTo>
                  <a:pt x="528442" y="1552368"/>
                </a:lnTo>
                <a:lnTo>
                  <a:pt x="528584" y="1552508"/>
                </a:lnTo>
                <a:lnTo>
                  <a:pt x="525618" y="1555474"/>
                </a:lnTo>
                <a:lnTo>
                  <a:pt x="526296" y="1556153"/>
                </a:lnTo>
                <a:lnTo>
                  <a:pt x="525620" y="1556829"/>
                </a:lnTo>
                <a:lnTo>
                  <a:pt x="525758" y="1556966"/>
                </a:lnTo>
                <a:lnTo>
                  <a:pt x="524273" y="1558452"/>
                </a:lnTo>
                <a:lnTo>
                  <a:pt x="513821" y="1566989"/>
                </a:lnTo>
                <a:cubicBezTo>
                  <a:pt x="430354" y="1650456"/>
                  <a:pt x="388621" y="1759852"/>
                  <a:pt x="388621" y="1869249"/>
                </a:cubicBezTo>
                <a:lnTo>
                  <a:pt x="391928" y="1903751"/>
                </a:lnTo>
                <a:lnTo>
                  <a:pt x="391928" y="3323379"/>
                </a:lnTo>
                <a:lnTo>
                  <a:pt x="392127" y="3323379"/>
                </a:lnTo>
                <a:lnTo>
                  <a:pt x="392127" y="3327574"/>
                </a:lnTo>
                <a:lnTo>
                  <a:pt x="393084" y="3327574"/>
                </a:lnTo>
                <a:lnTo>
                  <a:pt x="393084" y="3328531"/>
                </a:lnTo>
                <a:lnTo>
                  <a:pt x="393281" y="3328531"/>
                </a:lnTo>
                <a:lnTo>
                  <a:pt x="393281" y="3330629"/>
                </a:lnTo>
                <a:lnTo>
                  <a:pt x="391928" y="3344056"/>
                </a:lnTo>
                <a:cubicBezTo>
                  <a:pt x="391928" y="3462096"/>
                  <a:pt x="439773" y="3568961"/>
                  <a:pt x="517128" y="3646316"/>
                </a:cubicBezTo>
                <a:lnTo>
                  <a:pt x="543866" y="3668376"/>
                </a:lnTo>
                <a:lnTo>
                  <a:pt x="1547694" y="4672204"/>
                </a:lnTo>
                <a:lnTo>
                  <a:pt x="1547833" y="4672063"/>
                </a:lnTo>
                <a:lnTo>
                  <a:pt x="1550798" y="4675029"/>
                </a:lnTo>
                <a:lnTo>
                  <a:pt x="1551475" y="4674352"/>
                </a:lnTo>
                <a:lnTo>
                  <a:pt x="1552152" y="4675028"/>
                </a:lnTo>
                <a:lnTo>
                  <a:pt x="1552291" y="4674889"/>
                </a:lnTo>
                <a:lnTo>
                  <a:pt x="1553776" y="4676375"/>
                </a:lnTo>
                <a:lnTo>
                  <a:pt x="1562314" y="4686825"/>
                </a:lnTo>
                <a:cubicBezTo>
                  <a:pt x="1645781" y="4770292"/>
                  <a:pt x="1755177" y="4812026"/>
                  <a:pt x="1864574" y="4812026"/>
                </a:cubicBezTo>
                <a:lnTo>
                  <a:pt x="1899048" y="4808722"/>
                </a:lnTo>
                <a:lnTo>
                  <a:pt x="3318708" y="4808722"/>
                </a:lnTo>
                <a:lnTo>
                  <a:pt x="3318708" y="4808520"/>
                </a:lnTo>
                <a:lnTo>
                  <a:pt x="3322899" y="4808520"/>
                </a:lnTo>
                <a:lnTo>
                  <a:pt x="3322899" y="4807564"/>
                </a:lnTo>
                <a:lnTo>
                  <a:pt x="3323855" y="4807563"/>
                </a:lnTo>
                <a:lnTo>
                  <a:pt x="3323856" y="4807368"/>
                </a:lnTo>
                <a:lnTo>
                  <a:pt x="3325957" y="4807368"/>
                </a:lnTo>
                <a:lnTo>
                  <a:pt x="3339384" y="4808721"/>
                </a:lnTo>
                <a:cubicBezTo>
                  <a:pt x="3457424" y="4808721"/>
                  <a:pt x="3564289" y="4760876"/>
                  <a:pt x="3641644" y="4683521"/>
                </a:cubicBezTo>
                <a:lnTo>
                  <a:pt x="3663709" y="4656777"/>
                </a:lnTo>
                <a:lnTo>
                  <a:pt x="4667531" y="3652956"/>
                </a:lnTo>
                <a:lnTo>
                  <a:pt x="4667393" y="3652817"/>
                </a:lnTo>
                <a:lnTo>
                  <a:pt x="4670358" y="3649852"/>
                </a:lnTo>
                <a:lnTo>
                  <a:pt x="4669680" y="3649174"/>
                </a:lnTo>
                <a:lnTo>
                  <a:pt x="4670356" y="3648498"/>
                </a:lnTo>
                <a:lnTo>
                  <a:pt x="4670216" y="3648357"/>
                </a:lnTo>
                <a:lnTo>
                  <a:pt x="4671702" y="3646871"/>
                </a:lnTo>
                <a:lnTo>
                  <a:pt x="4682152" y="3638334"/>
                </a:lnTo>
                <a:cubicBezTo>
                  <a:pt x="4765619" y="3554867"/>
                  <a:pt x="4807353" y="3445470"/>
                  <a:pt x="4807353" y="3336074"/>
                </a:cubicBezTo>
                <a:lnTo>
                  <a:pt x="4804045" y="3301561"/>
                </a:lnTo>
                <a:lnTo>
                  <a:pt x="4804044" y="1881940"/>
                </a:lnTo>
                <a:lnTo>
                  <a:pt x="4803847" y="1881940"/>
                </a:lnTo>
                <a:lnTo>
                  <a:pt x="4803847" y="1877749"/>
                </a:lnTo>
                <a:lnTo>
                  <a:pt x="4802890" y="1877749"/>
                </a:lnTo>
                <a:lnTo>
                  <a:pt x="4802890" y="1876792"/>
                </a:lnTo>
                <a:lnTo>
                  <a:pt x="4802692" y="1876792"/>
                </a:lnTo>
                <a:lnTo>
                  <a:pt x="4802692" y="1874690"/>
                </a:lnTo>
                <a:lnTo>
                  <a:pt x="4804045" y="1861264"/>
                </a:lnTo>
                <a:cubicBezTo>
                  <a:pt x="4804045" y="1743224"/>
                  <a:pt x="4756200" y="1636359"/>
                  <a:pt x="4678845" y="1559004"/>
                </a:cubicBezTo>
                <a:lnTo>
                  <a:pt x="4652106" y="1536942"/>
                </a:lnTo>
                <a:lnTo>
                  <a:pt x="3648281" y="533117"/>
                </a:lnTo>
                <a:lnTo>
                  <a:pt x="3648141" y="533256"/>
                </a:lnTo>
                <a:lnTo>
                  <a:pt x="3645175" y="530290"/>
                </a:lnTo>
                <a:lnTo>
                  <a:pt x="3644497" y="530967"/>
                </a:lnTo>
                <a:lnTo>
                  <a:pt x="3643822" y="530291"/>
                </a:lnTo>
                <a:lnTo>
                  <a:pt x="3643682" y="530431"/>
                </a:lnTo>
                <a:lnTo>
                  <a:pt x="3642197" y="528946"/>
                </a:lnTo>
                <a:lnTo>
                  <a:pt x="3633660" y="518494"/>
                </a:lnTo>
                <a:cubicBezTo>
                  <a:pt x="3550193" y="435028"/>
                  <a:pt x="3440797" y="393294"/>
                  <a:pt x="3331400" y="393294"/>
                </a:cubicBezTo>
                <a:close/>
                <a:moveTo>
                  <a:pt x="3499993" y="0"/>
                </a:moveTo>
                <a:cubicBezTo>
                  <a:pt x="3630104" y="0"/>
                  <a:pt x="3760214" y="48670"/>
                  <a:pt x="3859485" y="146009"/>
                </a:cubicBezTo>
                <a:lnTo>
                  <a:pt x="3869638" y="158198"/>
                </a:lnTo>
                <a:lnTo>
                  <a:pt x="3871405" y="159929"/>
                </a:lnTo>
                <a:lnTo>
                  <a:pt x="3871571" y="159767"/>
                </a:lnTo>
                <a:lnTo>
                  <a:pt x="3872374" y="160555"/>
                </a:lnTo>
                <a:lnTo>
                  <a:pt x="3873180" y="159765"/>
                </a:lnTo>
                <a:lnTo>
                  <a:pt x="3876708" y="163224"/>
                </a:lnTo>
                <a:lnTo>
                  <a:pt x="3876874" y="163061"/>
                </a:lnTo>
                <a:lnTo>
                  <a:pt x="5070773" y="1333726"/>
                </a:lnTo>
                <a:lnTo>
                  <a:pt x="5102576" y="1359455"/>
                </a:lnTo>
                <a:cubicBezTo>
                  <a:pt x="5194578" y="1449666"/>
                  <a:pt x="5251482" y="1574293"/>
                  <a:pt x="5251482" y="1711951"/>
                </a:cubicBezTo>
                <a:lnTo>
                  <a:pt x="5249872" y="1727610"/>
                </a:lnTo>
                <a:lnTo>
                  <a:pt x="5249872" y="1730061"/>
                </a:lnTo>
                <a:lnTo>
                  <a:pt x="5250108" y="1730061"/>
                </a:lnTo>
                <a:lnTo>
                  <a:pt x="5250108" y="1731177"/>
                </a:lnTo>
                <a:lnTo>
                  <a:pt x="5251246" y="1731177"/>
                </a:lnTo>
                <a:lnTo>
                  <a:pt x="5251246" y="1736065"/>
                </a:lnTo>
                <a:lnTo>
                  <a:pt x="5251481" y="1736065"/>
                </a:lnTo>
                <a:lnTo>
                  <a:pt x="5251482" y="3391631"/>
                </a:lnTo>
                <a:lnTo>
                  <a:pt x="5255416" y="3431881"/>
                </a:lnTo>
                <a:cubicBezTo>
                  <a:pt x="5255416" y="3559459"/>
                  <a:pt x="5205780" y="3687038"/>
                  <a:pt x="5106509" y="3784377"/>
                </a:cubicBezTo>
                <a:lnTo>
                  <a:pt x="5094079" y="3794333"/>
                </a:lnTo>
                <a:lnTo>
                  <a:pt x="5092312" y="3796066"/>
                </a:lnTo>
                <a:lnTo>
                  <a:pt x="5092479" y="3796230"/>
                </a:lnTo>
                <a:lnTo>
                  <a:pt x="5091675" y="3797019"/>
                </a:lnTo>
                <a:lnTo>
                  <a:pt x="5092481" y="3797810"/>
                </a:lnTo>
                <a:lnTo>
                  <a:pt x="5088955" y="3801267"/>
                </a:lnTo>
                <a:lnTo>
                  <a:pt x="5089119" y="3801429"/>
                </a:lnTo>
                <a:lnTo>
                  <a:pt x="3895224" y="4972089"/>
                </a:lnTo>
                <a:lnTo>
                  <a:pt x="3868980" y="5003278"/>
                </a:lnTo>
                <a:cubicBezTo>
                  <a:pt x="3776978" y="5093490"/>
                  <a:pt x="3649878" y="5149287"/>
                  <a:pt x="3509488" y="5149287"/>
                </a:cubicBezTo>
                <a:lnTo>
                  <a:pt x="3493519" y="5147709"/>
                </a:lnTo>
                <a:lnTo>
                  <a:pt x="3491020" y="5147709"/>
                </a:lnTo>
                <a:lnTo>
                  <a:pt x="3491018" y="5147936"/>
                </a:lnTo>
                <a:lnTo>
                  <a:pt x="3489881" y="5147938"/>
                </a:lnTo>
                <a:lnTo>
                  <a:pt x="3489881" y="5149052"/>
                </a:lnTo>
                <a:lnTo>
                  <a:pt x="3484897" y="5149052"/>
                </a:lnTo>
                <a:lnTo>
                  <a:pt x="3484897" y="5149288"/>
                </a:lnTo>
                <a:lnTo>
                  <a:pt x="1796425" y="5149288"/>
                </a:lnTo>
                <a:lnTo>
                  <a:pt x="1755424" y="5153141"/>
                </a:lnTo>
                <a:cubicBezTo>
                  <a:pt x="1625312" y="5153141"/>
                  <a:pt x="1495202" y="5104471"/>
                  <a:pt x="1395931" y="5007131"/>
                </a:cubicBezTo>
                <a:lnTo>
                  <a:pt x="1385777" y="4994944"/>
                </a:lnTo>
                <a:lnTo>
                  <a:pt x="1384010" y="4993211"/>
                </a:lnTo>
                <a:lnTo>
                  <a:pt x="1383844" y="4993374"/>
                </a:lnTo>
                <a:lnTo>
                  <a:pt x="1383039" y="4992586"/>
                </a:lnTo>
                <a:lnTo>
                  <a:pt x="1382235" y="4993375"/>
                </a:lnTo>
                <a:lnTo>
                  <a:pt x="1378708" y="4989916"/>
                </a:lnTo>
                <a:lnTo>
                  <a:pt x="1378542" y="4990080"/>
                </a:lnTo>
                <a:lnTo>
                  <a:pt x="184641" y="3819413"/>
                </a:lnTo>
                <a:lnTo>
                  <a:pt x="152840" y="3793685"/>
                </a:lnTo>
                <a:cubicBezTo>
                  <a:pt x="60837" y="3703474"/>
                  <a:pt x="3933" y="3578847"/>
                  <a:pt x="3933" y="3441189"/>
                </a:cubicBezTo>
                <a:lnTo>
                  <a:pt x="5543" y="3425530"/>
                </a:lnTo>
                <a:lnTo>
                  <a:pt x="5543" y="3423084"/>
                </a:lnTo>
                <a:lnTo>
                  <a:pt x="5308" y="3423084"/>
                </a:lnTo>
                <a:lnTo>
                  <a:pt x="5308" y="3421968"/>
                </a:lnTo>
                <a:lnTo>
                  <a:pt x="4170" y="3421968"/>
                </a:lnTo>
                <a:lnTo>
                  <a:pt x="4170" y="3417075"/>
                </a:lnTo>
                <a:lnTo>
                  <a:pt x="3933" y="3417075"/>
                </a:lnTo>
                <a:lnTo>
                  <a:pt x="3933" y="1761501"/>
                </a:lnTo>
                <a:lnTo>
                  <a:pt x="0" y="1721264"/>
                </a:lnTo>
                <a:cubicBezTo>
                  <a:pt x="0" y="1593685"/>
                  <a:pt x="49635" y="1466107"/>
                  <a:pt x="148907" y="1368767"/>
                </a:cubicBezTo>
                <a:lnTo>
                  <a:pt x="161337" y="1358812"/>
                </a:lnTo>
                <a:lnTo>
                  <a:pt x="163103" y="1357079"/>
                </a:lnTo>
                <a:lnTo>
                  <a:pt x="162940" y="1356918"/>
                </a:lnTo>
                <a:lnTo>
                  <a:pt x="163744" y="1356130"/>
                </a:lnTo>
                <a:lnTo>
                  <a:pt x="162937" y="1355339"/>
                </a:lnTo>
                <a:lnTo>
                  <a:pt x="166465" y="1351880"/>
                </a:lnTo>
                <a:lnTo>
                  <a:pt x="166297" y="1351716"/>
                </a:lnTo>
                <a:lnTo>
                  <a:pt x="1360227" y="181020"/>
                </a:lnTo>
                <a:lnTo>
                  <a:pt x="1386438" y="149870"/>
                </a:lnTo>
                <a:cubicBezTo>
                  <a:pt x="1478440" y="59658"/>
                  <a:pt x="1605540" y="3861"/>
                  <a:pt x="1745931" y="3861"/>
                </a:cubicBezTo>
                <a:lnTo>
                  <a:pt x="1761900" y="5440"/>
                </a:lnTo>
                <a:lnTo>
                  <a:pt x="1764397" y="5440"/>
                </a:lnTo>
                <a:lnTo>
                  <a:pt x="1764397" y="5205"/>
                </a:lnTo>
                <a:lnTo>
                  <a:pt x="1765534" y="5205"/>
                </a:lnTo>
                <a:lnTo>
                  <a:pt x="1765535" y="4089"/>
                </a:lnTo>
                <a:lnTo>
                  <a:pt x="1770522" y="4089"/>
                </a:lnTo>
                <a:lnTo>
                  <a:pt x="1770522" y="3860"/>
                </a:lnTo>
                <a:lnTo>
                  <a:pt x="3458921" y="3860"/>
                </a:lnTo>
                <a:close/>
              </a:path>
            </a:pathLst>
          </a:custGeom>
        </p:spPr>
        <p:txBody>
          <a:bodyPr wrap="square" anchor="ctr">
            <a:noAutofit/>
          </a:bodyPr>
          <a:lstStyle>
            <a:lvl1pPr marL="0" indent="0" algn="ctr">
              <a:buNone/>
              <a:defRPr/>
            </a:lvl1pPr>
          </a:lstStyle>
          <a:p>
            <a:r>
              <a:rPr lang="en-US" dirty="0"/>
              <a:t>Click to add image</a:t>
            </a:r>
          </a:p>
        </p:txBody>
      </p:sp>
      <p:sp>
        <p:nvSpPr>
          <p:cNvPr id="6" name="Text Placeholder 6">
            <a:extLst>
              <a:ext uri="{FF2B5EF4-FFF2-40B4-BE49-F238E27FC236}">
                <a16:creationId xmlns:a16="http://schemas.microsoft.com/office/drawing/2014/main" id="{5AC2788B-98EC-0B49-BD06-C7A4E9C07F6E}"/>
              </a:ext>
            </a:extLst>
          </p:cNvPr>
          <p:cNvSpPr>
            <a:spLocks noGrp="1"/>
          </p:cNvSpPr>
          <p:nvPr>
            <p:ph type="body" sz="quarter" idx="11" hasCustomPrompt="1"/>
          </p:nvPr>
        </p:nvSpPr>
        <p:spPr>
          <a:xfrm>
            <a:off x="6934944" y="3051386"/>
            <a:ext cx="4403616" cy="1782408"/>
          </a:xfrm>
          <a:prstGeom prst="rect">
            <a:avLst/>
          </a:prstGeom>
        </p:spPr>
        <p:txBody>
          <a:bodyPr anchor="t"/>
          <a:lstStyle>
            <a:lvl1pPr marL="0" indent="0">
              <a:buNone/>
              <a:defRPr sz="1600" b="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Please try to vertically center the text boxes in the available white space on this half of the slide. </a:t>
            </a:r>
            <a:r>
              <a:rPr lang="en-US" b="1" dirty="0"/>
              <a:t>Want a new photo on this slide?</a:t>
            </a:r>
            <a:r>
              <a:rPr lang="en-US" dirty="0"/>
              <a:t> No problem! Just click on the existing photo and delete. A placeholder box should appear for you to put your own unique photo more relevant to this callout and other information.</a:t>
            </a:r>
          </a:p>
        </p:txBody>
      </p:sp>
      <p:sp>
        <p:nvSpPr>
          <p:cNvPr id="7" name="Text Placeholder 6">
            <a:extLst>
              <a:ext uri="{FF2B5EF4-FFF2-40B4-BE49-F238E27FC236}">
                <a16:creationId xmlns:a16="http://schemas.microsoft.com/office/drawing/2014/main" id="{54120B93-245C-5140-93B1-3AC1A51A6BFC}"/>
              </a:ext>
            </a:extLst>
          </p:cNvPr>
          <p:cNvSpPr>
            <a:spLocks noGrp="1"/>
          </p:cNvSpPr>
          <p:nvPr>
            <p:ph type="body" sz="quarter" idx="12" hasCustomPrompt="1"/>
          </p:nvPr>
        </p:nvSpPr>
        <p:spPr>
          <a:xfrm>
            <a:off x="6934944" y="2211493"/>
            <a:ext cx="4403616" cy="554010"/>
          </a:xfrm>
          <a:prstGeom prst="rect">
            <a:avLst/>
          </a:prstGeom>
        </p:spPr>
        <p:txBody>
          <a:bodyPr anchor="t"/>
          <a:lstStyle>
            <a:lvl1pPr marL="0" indent="0">
              <a:buNone/>
              <a:defRPr sz="16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
        <p:nvSpPr>
          <p:cNvPr id="8" name="Title 1">
            <a:extLst>
              <a:ext uri="{FF2B5EF4-FFF2-40B4-BE49-F238E27FC236}">
                <a16:creationId xmlns:a16="http://schemas.microsoft.com/office/drawing/2014/main" id="{787DC771-0E70-6549-8394-5BC0B280D5F9}"/>
              </a:ext>
            </a:extLst>
          </p:cNvPr>
          <p:cNvSpPr>
            <a:spLocks noGrp="1"/>
          </p:cNvSpPr>
          <p:nvPr>
            <p:ph type="title" hasCustomPrompt="1"/>
          </p:nvPr>
        </p:nvSpPr>
        <p:spPr>
          <a:xfrm>
            <a:off x="6934944" y="1371600"/>
            <a:ext cx="4403616" cy="839893"/>
          </a:xfrm>
        </p:spPr>
        <p:txBody>
          <a:bodyPr/>
          <a:lstStyle>
            <a:lvl1pPr>
              <a:lnSpc>
                <a:spcPct val="100000"/>
              </a:lnSpc>
              <a:defRPr/>
            </a:lvl1pPr>
          </a:lstStyle>
          <a:p>
            <a:r>
              <a:rPr lang="en-US" dirty="0"/>
              <a:t>Click to edit master title style</a:t>
            </a:r>
          </a:p>
        </p:txBody>
      </p:sp>
    </p:spTree>
    <p:extLst>
      <p:ext uri="{BB962C8B-B14F-4D97-AF65-F5344CB8AC3E}">
        <p14:creationId xmlns:p14="http://schemas.microsoft.com/office/powerpoint/2010/main" val="3700982736"/>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Option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3DA6221-3285-1A4E-9688-805407AB3705}"/>
              </a:ext>
            </a:extLst>
          </p:cNvPr>
          <p:cNvSpPr/>
          <p:nvPr userDrawn="1"/>
        </p:nvSpPr>
        <p:spPr>
          <a:xfrm>
            <a:off x="1329366" y="1350135"/>
            <a:ext cx="1958886" cy="553870"/>
          </a:xfrm>
          <a:prstGeom prst="rect">
            <a:avLst/>
          </a:prstGeom>
        </p:spPr>
        <p:txBody>
          <a:bodyPr wrap="square">
            <a:spAutoFit/>
          </a:bodyPr>
          <a:lstStyle/>
          <a:p>
            <a:pPr defTabSz="457109"/>
            <a:r>
              <a:rPr lang="en-US" sz="2999" b="1" dirty="0">
                <a:solidFill>
                  <a:schemeClr val="tx1"/>
                </a:solidFill>
              </a:rPr>
              <a:t>Agenda</a:t>
            </a:r>
          </a:p>
        </p:txBody>
      </p:sp>
      <p:sp>
        <p:nvSpPr>
          <p:cNvPr id="51" name="Text Placeholder 6">
            <a:extLst>
              <a:ext uri="{FF2B5EF4-FFF2-40B4-BE49-F238E27FC236}">
                <a16:creationId xmlns:a16="http://schemas.microsoft.com/office/drawing/2014/main" id="{03FB8910-F12D-7B4D-9EB0-D87022FAFD1C}"/>
              </a:ext>
            </a:extLst>
          </p:cNvPr>
          <p:cNvSpPr>
            <a:spLocks noGrp="1"/>
          </p:cNvSpPr>
          <p:nvPr>
            <p:ph type="body" sz="quarter" idx="10" hasCustomPrompt="1"/>
          </p:nvPr>
        </p:nvSpPr>
        <p:spPr>
          <a:xfrm>
            <a:off x="1469211"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2" name="Text Placeholder 6">
            <a:extLst>
              <a:ext uri="{FF2B5EF4-FFF2-40B4-BE49-F238E27FC236}">
                <a16:creationId xmlns:a16="http://schemas.microsoft.com/office/drawing/2014/main" id="{921B9D5D-3C5C-AB4D-8F6B-61A3C851EFD6}"/>
              </a:ext>
            </a:extLst>
          </p:cNvPr>
          <p:cNvSpPr>
            <a:spLocks noGrp="1"/>
          </p:cNvSpPr>
          <p:nvPr>
            <p:ph type="body" sz="quarter" idx="11" hasCustomPrompt="1"/>
          </p:nvPr>
        </p:nvSpPr>
        <p:spPr>
          <a:xfrm>
            <a:off x="4228465"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3" name="Text Placeholder 6">
            <a:extLst>
              <a:ext uri="{FF2B5EF4-FFF2-40B4-BE49-F238E27FC236}">
                <a16:creationId xmlns:a16="http://schemas.microsoft.com/office/drawing/2014/main" id="{6610CC00-AB18-F144-929E-B94970969C02}"/>
              </a:ext>
            </a:extLst>
          </p:cNvPr>
          <p:cNvSpPr>
            <a:spLocks noGrp="1"/>
          </p:cNvSpPr>
          <p:nvPr>
            <p:ph type="body" sz="quarter" idx="12" hasCustomPrompt="1"/>
          </p:nvPr>
        </p:nvSpPr>
        <p:spPr>
          <a:xfrm>
            <a:off x="6854092"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4" name="Text Placeholder 6">
            <a:extLst>
              <a:ext uri="{FF2B5EF4-FFF2-40B4-BE49-F238E27FC236}">
                <a16:creationId xmlns:a16="http://schemas.microsoft.com/office/drawing/2014/main" id="{62F82926-F584-954B-82F8-773319D84020}"/>
              </a:ext>
            </a:extLst>
          </p:cNvPr>
          <p:cNvSpPr>
            <a:spLocks noGrp="1"/>
          </p:cNvSpPr>
          <p:nvPr>
            <p:ph type="body" sz="quarter" idx="13" hasCustomPrompt="1"/>
          </p:nvPr>
        </p:nvSpPr>
        <p:spPr>
          <a:xfrm>
            <a:off x="9490268" y="2818977"/>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5" name="Text Placeholder 6">
            <a:extLst>
              <a:ext uri="{FF2B5EF4-FFF2-40B4-BE49-F238E27FC236}">
                <a16:creationId xmlns:a16="http://schemas.microsoft.com/office/drawing/2014/main" id="{4A2B5FF0-4BBA-FF4C-A8B5-5D557D9368A9}"/>
              </a:ext>
            </a:extLst>
          </p:cNvPr>
          <p:cNvSpPr>
            <a:spLocks noGrp="1"/>
          </p:cNvSpPr>
          <p:nvPr>
            <p:ph type="body" sz="quarter" idx="18" hasCustomPrompt="1"/>
          </p:nvPr>
        </p:nvSpPr>
        <p:spPr>
          <a:xfrm>
            <a:off x="1584958"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6" name="Text Placeholder 6">
            <a:extLst>
              <a:ext uri="{FF2B5EF4-FFF2-40B4-BE49-F238E27FC236}">
                <a16:creationId xmlns:a16="http://schemas.microsoft.com/office/drawing/2014/main" id="{73723294-BA81-BC45-83A8-DA904EDA2087}"/>
              </a:ext>
            </a:extLst>
          </p:cNvPr>
          <p:cNvSpPr>
            <a:spLocks noGrp="1"/>
          </p:cNvSpPr>
          <p:nvPr>
            <p:ph type="body" sz="quarter" idx="19" hasCustomPrompt="1"/>
          </p:nvPr>
        </p:nvSpPr>
        <p:spPr>
          <a:xfrm>
            <a:off x="4228465"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7" name="Text Placeholder 6">
            <a:extLst>
              <a:ext uri="{FF2B5EF4-FFF2-40B4-BE49-F238E27FC236}">
                <a16:creationId xmlns:a16="http://schemas.microsoft.com/office/drawing/2014/main" id="{00965B19-A447-A041-A90C-AE00DE0B4BF7}"/>
              </a:ext>
            </a:extLst>
          </p:cNvPr>
          <p:cNvSpPr>
            <a:spLocks noGrp="1"/>
          </p:cNvSpPr>
          <p:nvPr>
            <p:ph type="body" sz="quarter" idx="20" hasCustomPrompt="1"/>
          </p:nvPr>
        </p:nvSpPr>
        <p:spPr>
          <a:xfrm>
            <a:off x="6854092"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8" name="Text Placeholder 6">
            <a:extLst>
              <a:ext uri="{FF2B5EF4-FFF2-40B4-BE49-F238E27FC236}">
                <a16:creationId xmlns:a16="http://schemas.microsoft.com/office/drawing/2014/main" id="{1DDB9D4F-A1F7-B642-A941-A42721DD43A4}"/>
              </a:ext>
            </a:extLst>
          </p:cNvPr>
          <p:cNvSpPr>
            <a:spLocks noGrp="1"/>
          </p:cNvSpPr>
          <p:nvPr>
            <p:ph type="body" sz="quarter" idx="21" hasCustomPrompt="1"/>
          </p:nvPr>
        </p:nvSpPr>
        <p:spPr>
          <a:xfrm>
            <a:off x="9490268" y="4470562"/>
            <a:ext cx="1679197" cy="930996"/>
          </a:xfrm>
          <a:prstGeom prst="rect">
            <a:avLst/>
          </a:prstGeom>
        </p:spPr>
        <p:txBody>
          <a:bodyPr anchor="t"/>
          <a:lstStyle>
            <a:lvl1pPr marL="0" indent="0">
              <a:buNone/>
              <a:defRPr sz="1500">
                <a:solidFill>
                  <a:schemeClr val="tx2"/>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59" name="Text Placeholder 2">
            <a:extLst>
              <a:ext uri="{FF2B5EF4-FFF2-40B4-BE49-F238E27FC236}">
                <a16:creationId xmlns:a16="http://schemas.microsoft.com/office/drawing/2014/main" id="{37F417C1-B8BA-FC4F-A5D9-A5077EAC5C0F}"/>
              </a:ext>
            </a:extLst>
          </p:cNvPr>
          <p:cNvSpPr>
            <a:spLocks noGrp="1"/>
          </p:cNvSpPr>
          <p:nvPr>
            <p:ph type="body" sz="quarter" idx="26" hasCustomPrompt="1"/>
          </p:nvPr>
        </p:nvSpPr>
        <p:spPr>
          <a:xfrm>
            <a:off x="828254" y="2515681"/>
            <a:ext cx="64095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1</a:t>
            </a:r>
          </a:p>
        </p:txBody>
      </p:sp>
      <p:sp>
        <p:nvSpPr>
          <p:cNvPr id="60" name="Text Placeholder 2">
            <a:extLst>
              <a:ext uri="{FF2B5EF4-FFF2-40B4-BE49-F238E27FC236}">
                <a16:creationId xmlns:a16="http://schemas.microsoft.com/office/drawing/2014/main" id="{3DEC7986-5C20-1843-B630-9E23B6172D5E}"/>
              </a:ext>
            </a:extLst>
          </p:cNvPr>
          <p:cNvSpPr>
            <a:spLocks noGrp="1"/>
          </p:cNvSpPr>
          <p:nvPr>
            <p:ph type="body" sz="quarter" idx="27" hasCustomPrompt="1"/>
          </p:nvPr>
        </p:nvSpPr>
        <p:spPr>
          <a:xfrm>
            <a:off x="3425202" y="2515681"/>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2</a:t>
            </a:r>
          </a:p>
        </p:txBody>
      </p:sp>
      <p:sp>
        <p:nvSpPr>
          <p:cNvPr id="61" name="Text Placeholder 2">
            <a:extLst>
              <a:ext uri="{FF2B5EF4-FFF2-40B4-BE49-F238E27FC236}">
                <a16:creationId xmlns:a16="http://schemas.microsoft.com/office/drawing/2014/main" id="{90A6B3F5-0287-0843-8235-8BEF7AB939C7}"/>
              </a:ext>
            </a:extLst>
          </p:cNvPr>
          <p:cNvSpPr>
            <a:spLocks noGrp="1"/>
          </p:cNvSpPr>
          <p:nvPr>
            <p:ph type="body" sz="quarter" idx="28" hasCustomPrompt="1"/>
          </p:nvPr>
        </p:nvSpPr>
        <p:spPr>
          <a:xfrm>
            <a:off x="6066802" y="2515681"/>
            <a:ext cx="803263"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3</a:t>
            </a:r>
          </a:p>
        </p:txBody>
      </p:sp>
      <p:sp>
        <p:nvSpPr>
          <p:cNvPr id="62" name="Text Placeholder 2">
            <a:extLst>
              <a:ext uri="{FF2B5EF4-FFF2-40B4-BE49-F238E27FC236}">
                <a16:creationId xmlns:a16="http://schemas.microsoft.com/office/drawing/2014/main" id="{3DEC67EC-7494-3A49-A919-9A1C8B1C0238}"/>
              </a:ext>
            </a:extLst>
          </p:cNvPr>
          <p:cNvSpPr>
            <a:spLocks noGrp="1"/>
          </p:cNvSpPr>
          <p:nvPr>
            <p:ph type="body" sz="quarter" idx="29" hasCustomPrompt="1"/>
          </p:nvPr>
        </p:nvSpPr>
        <p:spPr>
          <a:xfrm>
            <a:off x="8675931" y="2515681"/>
            <a:ext cx="814337" cy="1651585"/>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4</a:t>
            </a:r>
          </a:p>
        </p:txBody>
      </p:sp>
      <p:sp>
        <p:nvSpPr>
          <p:cNvPr id="63" name="Text Placeholder 2">
            <a:extLst>
              <a:ext uri="{FF2B5EF4-FFF2-40B4-BE49-F238E27FC236}">
                <a16:creationId xmlns:a16="http://schemas.microsoft.com/office/drawing/2014/main" id="{EC835171-9C16-3741-9EF6-9CC6FC2AB9A9}"/>
              </a:ext>
            </a:extLst>
          </p:cNvPr>
          <p:cNvSpPr>
            <a:spLocks noGrp="1"/>
          </p:cNvSpPr>
          <p:nvPr>
            <p:ph type="body" sz="quarter" idx="30" hasCustomPrompt="1"/>
          </p:nvPr>
        </p:nvSpPr>
        <p:spPr>
          <a:xfrm>
            <a:off x="8675931" y="4184824"/>
            <a:ext cx="814337"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8</a:t>
            </a:r>
          </a:p>
        </p:txBody>
      </p:sp>
      <p:sp>
        <p:nvSpPr>
          <p:cNvPr id="64" name="Text Placeholder 2">
            <a:extLst>
              <a:ext uri="{FF2B5EF4-FFF2-40B4-BE49-F238E27FC236}">
                <a16:creationId xmlns:a16="http://schemas.microsoft.com/office/drawing/2014/main" id="{5FFA2F47-365D-444E-918D-C731E2D9ED7F}"/>
              </a:ext>
            </a:extLst>
          </p:cNvPr>
          <p:cNvSpPr>
            <a:spLocks noGrp="1"/>
          </p:cNvSpPr>
          <p:nvPr>
            <p:ph type="body" sz="quarter" idx="31" hasCustomPrompt="1"/>
          </p:nvPr>
        </p:nvSpPr>
        <p:spPr>
          <a:xfrm>
            <a:off x="6063360" y="4184824"/>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7</a:t>
            </a:r>
          </a:p>
        </p:txBody>
      </p:sp>
      <p:sp>
        <p:nvSpPr>
          <p:cNvPr id="65" name="Text Placeholder 2">
            <a:extLst>
              <a:ext uri="{FF2B5EF4-FFF2-40B4-BE49-F238E27FC236}">
                <a16:creationId xmlns:a16="http://schemas.microsoft.com/office/drawing/2014/main" id="{4E14B81F-A6C6-6147-841B-B0037DC80000}"/>
              </a:ext>
            </a:extLst>
          </p:cNvPr>
          <p:cNvSpPr>
            <a:spLocks noGrp="1"/>
          </p:cNvSpPr>
          <p:nvPr>
            <p:ph type="body" sz="quarter" idx="32" hasCustomPrompt="1"/>
          </p:nvPr>
        </p:nvSpPr>
        <p:spPr>
          <a:xfrm>
            <a:off x="3421760" y="4184824"/>
            <a:ext cx="806705"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6</a:t>
            </a:r>
          </a:p>
        </p:txBody>
      </p:sp>
      <p:sp>
        <p:nvSpPr>
          <p:cNvPr id="66" name="Text Placeholder 2">
            <a:extLst>
              <a:ext uri="{FF2B5EF4-FFF2-40B4-BE49-F238E27FC236}">
                <a16:creationId xmlns:a16="http://schemas.microsoft.com/office/drawing/2014/main" id="{DC89A90D-B3E7-774A-97BF-35ABABBEFDA1}"/>
              </a:ext>
            </a:extLst>
          </p:cNvPr>
          <p:cNvSpPr>
            <a:spLocks noGrp="1"/>
          </p:cNvSpPr>
          <p:nvPr>
            <p:ph type="body" sz="quarter" idx="33" hasCustomPrompt="1"/>
          </p:nvPr>
        </p:nvSpPr>
        <p:spPr>
          <a:xfrm>
            <a:off x="828254" y="4184824"/>
            <a:ext cx="640958" cy="1634027"/>
          </a:xfrm>
          <a:prstGeom prst="rect">
            <a:avLst/>
          </a:prstGeom>
        </p:spPr>
        <p:txBody>
          <a:bodyPr/>
          <a:lstStyle>
            <a:lvl1pPr marL="0" indent="0" algn="r">
              <a:buNone/>
              <a:defRPr sz="9600" b="1">
                <a:solidFill>
                  <a:schemeClr val="tx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5</a:t>
            </a:r>
          </a:p>
        </p:txBody>
      </p:sp>
    </p:spTree>
    <p:extLst>
      <p:ext uri="{BB962C8B-B14F-4D97-AF65-F5344CB8AC3E}">
        <p14:creationId xmlns:p14="http://schemas.microsoft.com/office/powerpoint/2010/main" val="2912734368"/>
      </p:ext>
    </p:extLst>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oftware Showcase Desktop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9E8F107-1534-374E-A813-F662AE3190D1}"/>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115116" y="232578"/>
            <a:ext cx="3917996" cy="3204042"/>
          </a:xfrm>
          <a:prstGeom prst="rect">
            <a:avLst/>
          </a:prstGeom>
        </p:spPr>
      </p:pic>
      <p:sp>
        <p:nvSpPr>
          <p:cNvPr id="8" name="Picture Placeholder 7">
            <a:extLst>
              <a:ext uri="{FF2B5EF4-FFF2-40B4-BE49-F238E27FC236}">
                <a16:creationId xmlns:a16="http://schemas.microsoft.com/office/drawing/2014/main" id="{5574A2A9-BBDF-2C43-B1D1-689A1AFC0A5B}"/>
              </a:ext>
            </a:extLst>
          </p:cNvPr>
          <p:cNvSpPr>
            <a:spLocks noGrp="1"/>
          </p:cNvSpPr>
          <p:nvPr>
            <p:ph type="pic" sz="quarter" idx="10" hasCustomPrompt="1"/>
          </p:nvPr>
        </p:nvSpPr>
        <p:spPr>
          <a:xfrm>
            <a:off x="7161713" y="278022"/>
            <a:ext cx="3827800" cy="2162593"/>
          </a:xfrm>
          <a:prstGeom prst="rect">
            <a:avLst/>
          </a:prstGeom>
        </p:spPr>
        <p:txBody>
          <a:bodyPr anchor="ctr"/>
          <a:lstStyle>
            <a:lvl1pPr marL="0" indent="0" algn="ctr">
              <a:buNone/>
              <a:defRPr sz="1500"/>
            </a:lvl1pPr>
          </a:lstStyle>
          <a:p>
            <a:r>
              <a:rPr lang="en-US" dirty="0"/>
              <a:t>Click to add screenshot</a:t>
            </a:r>
          </a:p>
        </p:txBody>
      </p:sp>
      <p:sp>
        <p:nvSpPr>
          <p:cNvPr id="10" name="Picture Placeholder 7">
            <a:extLst>
              <a:ext uri="{FF2B5EF4-FFF2-40B4-BE49-F238E27FC236}">
                <a16:creationId xmlns:a16="http://schemas.microsoft.com/office/drawing/2014/main" id="{17997014-5369-DA42-BC0C-01EB0E4C0B7A}"/>
              </a:ext>
            </a:extLst>
          </p:cNvPr>
          <p:cNvSpPr>
            <a:spLocks noGrp="1"/>
          </p:cNvSpPr>
          <p:nvPr>
            <p:ph type="pic" sz="quarter" idx="11" hasCustomPrompt="1"/>
          </p:nvPr>
        </p:nvSpPr>
        <p:spPr>
          <a:xfrm>
            <a:off x="394717" y="437230"/>
            <a:ext cx="5731913" cy="2427890"/>
          </a:xfrm>
          <a:prstGeom prst="rect">
            <a:avLst/>
          </a:prstGeom>
        </p:spPr>
        <p:txBody>
          <a:bodyPr anchor="ctr"/>
          <a:lstStyle>
            <a:lvl1pPr marL="0" indent="0" algn="ctr">
              <a:buNone/>
              <a:defRPr sz="1500"/>
            </a:lvl1pPr>
          </a:lstStyle>
          <a:p>
            <a:r>
              <a:rPr lang="en-US" dirty="0"/>
              <a:t>Click to add software logo (resize accordingly)</a:t>
            </a:r>
          </a:p>
        </p:txBody>
      </p:sp>
      <p:cxnSp>
        <p:nvCxnSpPr>
          <p:cNvPr id="17" name="Straight Connector 16">
            <a:extLst>
              <a:ext uri="{FF2B5EF4-FFF2-40B4-BE49-F238E27FC236}">
                <a16:creationId xmlns:a16="http://schemas.microsoft.com/office/drawing/2014/main" id="{AD7B22C0-69E1-8F4F-9218-6803803833B8}"/>
              </a:ext>
            </a:extLst>
          </p:cNvPr>
          <p:cNvCxnSpPr>
            <a:cxnSpLocks/>
          </p:cNvCxnSpPr>
          <p:nvPr userDrawn="1"/>
        </p:nvCxnSpPr>
        <p:spPr bwMode="auto">
          <a:xfrm>
            <a:off x="4068550" y="3436620"/>
            <a:ext cx="0" cy="2308860"/>
          </a:xfrm>
          <a:prstGeom prst="line">
            <a:avLst/>
          </a:prstGeom>
          <a:noFill/>
          <a:ln w="25400" cap="flat" cmpd="sng" algn="ctr">
            <a:solidFill>
              <a:schemeClr val="bg1"/>
            </a:solidFill>
            <a:prstDash val="solid"/>
            <a:round/>
            <a:headEnd type="none" w="med" len="med"/>
            <a:tailEnd type="none" w="med" len="med"/>
          </a:ln>
          <a:effectLst/>
        </p:spPr>
      </p:cxnSp>
      <p:cxnSp>
        <p:nvCxnSpPr>
          <p:cNvPr id="18" name="Straight Connector 17">
            <a:extLst>
              <a:ext uri="{FF2B5EF4-FFF2-40B4-BE49-F238E27FC236}">
                <a16:creationId xmlns:a16="http://schemas.microsoft.com/office/drawing/2014/main" id="{F6AEDC97-0915-EF4E-923E-E4FDD1E85262}"/>
              </a:ext>
            </a:extLst>
          </p:cNvPr>
          <p:cNvCxnSpPr>
            <a:cxnSpLocks/>
          </p:cNvCxnSpPr>
          <p:nvPr userDrawn="1"/>
        </p:nvCxnSpPr>
        <p:spPr bwMode="auto">
          <a:xfrm>
            <a:off x="8152338" y="3436620"/>
            <a:ext cx="0" cy="2308860"/>
          </a:xfrm>
          <a:prstGeom prst="line">
            <a:avLst/>
          </a:prstGeom>
          <a:noFill/>
          <a:ln w="25400" cap="flat" cmpd="sng" algn="ctr">
            <a:solidFill>
              <a:schemeClr val="bg1"/>
            </a:solidFill>
            <a:prstDash val="solid"/>
            <a:round/>
            <a:headEnd type="none" w="med" len="med"/>
            <a:tailEnd type="none" w="med" len="med"/>
          </a:ln>
          <a:effectLst/>
        </p:spPr>
      </p:cxnSp>
      <p:sp>
        <p:nvSpPr>
          <p:cNvPr id="19" name="Text Placeholder 14">
            <a:extLst>
              <a:ext uri="{FF2B5EF4-FFF2-40B4-BE49-F238E27FC236}">
                <a16:creationId xmlns:a16="http://schemas.microsoft.com/office/drawing/2014/main" id="{9AF45D76-BADD-2A49-A257-FE4D73832786}"/>
              </a:ext>
            </a:extLst>
          </p:cNvPr>
          <p:cNvSpPr>
            <a:spLocks noGrp="1"/>
          </p:cNvSpPr>
          <p:nvPr>
            <p:ph type="body" sz="quarter" idx="12" hasCustomPrompt="1"/>
          </p:nvPr>
        </p:nvSpPr>
        <p:spPr>
          <a:xfrm>
            <a:off x="381744"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20" name="Text Placeholder 14">
            <a:extLst>
              <a:ext uri="{FF2B5EF4-FFF2-40B4-BE49-F238E27FC236}">
                <a16:creationId xmlns:a16="http://schemas.microsoft.com/office/drawing/2014/main" id="{1C45EC31-0427-C64B-905A-9454191F801D}"/>
              </a:ext>
            </a:extLst>
          </p:cNvPr>
          <p:cNvSpPr>
            <a:spLocks noGrp="1"/>
          </p:cNvSpPr>
          <p:nvPr>
            <p:ph type="body" sz="quarter" idx="13"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id="{309714DA-83D0-6042-AE32-5A20437FFB59}"/>
              </a:ext>
            </a:extLst>
          </p:cNvPr>
          <p:cNvSpPr>
            <a:spLocks noGrp="1"/>
          </p:cNvSpPr>
          <p:nvPr>
            <p:ph type="body" sz="quarter" idx="14" hasCustomPrompt="1"/>
          </p:nvPr>
        </p:nvSpPr>
        <p:spPr>
          <a:xfrm>
            <a:off x="8535317"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2" name="Text Placeholder 14">
            <a:extLst>
              <a:ext uri="{FF2B5EF4-FFF2-40B4-BE49-F238E27FC236}">
                <a16:creationId xmlns:a16="http://schemas.microsoft.com/office/drawing/2014/main" id="{38237A47-4365-D645-B09C-CDF6B5927B0A}"/>
              </a:ext>
            </a:extLst>
          </p:cNvPr>
          <p:cNvSpPr>
            <a:spLocks noGrp="1"/>
          </p:cNvSpPr>
          <p:nvPr>
            <p:ph type="body" sz="quarter" idx="15"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
        <p:nvSpPr>
          <p:cNvPr id="23" name="Text Placeholder 14">
            <a:extLst>
              <a:ext uri="{FF2B5EF4-FFF2-40B4-BE49-F238E27FC236}">
                <a16:creationId xmlns:a16="http://schemas.microsoft.com/office/drawing/2014/main" id="{7B0743DF-65CB-3744-9F39-0D5A4D328105}"/>
              </a:ext>
            </a:extLst>
          </p:cNvPr>
          <p:cNvSpPr>
            <a:spLocks noGrp="1"/>
          </p:cNvSpPr>
          <p:nvPr>
            <p:ph type="body" sz="quarter" idx="16" hasCustomPrompt="1"/>
          </p:nvPr>
        </p:nvSpPr>
        <p:spPr>
          <a:xfrm>
            <a:off x="4458531"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4" name="Text Placeholder 14">
            <a:extLst>
              <a:ext uri="{FF2B5EF4-FFF2-40B4-BE49-F238E27FC236}">
                <a16:creationId xmlns:a16="http://schemas.microsoft.com/office/drawing/2014/main" id="{04EB9015-9B62-3248-92AF-4E4AD35E6EDE}"/>
              </a:ext>
            </a:extLst>
          </p:cNvPr>
          <p:cNvSpPr>
            <a:spLocks noGrp="1"/>
          </p:cNvSpPr>
          <p:nvPr>
            <p:ph type="body" sz="quarter" idx="17"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Tree>
    <p:extLst>
      <p:ext uri="{BB962C8B-B14F-4D97-AF65-F5344CB8AC3E}">
        <p14:creationId xmlns:p14="http://schemas.microsoft.com/office/powerpoint/2010/main" val="1011425934"/>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oftware Showcase Desktop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3175E932-5476-2C49-ABA2-7E1738EBE30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376983" y="1676419"/>
            <a:ext cx="5897689" cy="4822987"/>
          </a:xfrm>
          <a:prstGeom prst="rect">
            <a:avLst/>
          </a:prstGeom>
        </p:spPr>
      </p:pic>
      <p:sp>
        <p:nvSpPr>
          <p:cNvPr id="19" name="Picture Placeholder 7">
            <a:extLst>
              <a:ext uri="{FF2B5EF4-FFF2-40B4-BE49-F238E27FC236}">
                <a16:creationId xmlns:a16="http://schemas.microsoft.com/office/drawing/2014/main" id="{D4A398FC-C64A-DA42-B47F-878FF6C8903A}"/>
              </a:ext>
            </a:extLst>
          </p:cNvPr>
          <p:cNvSpPr>
            <a:spLocks noGrp="1"/>
          </p:cNvSpPr>
          <p:nvPr>
            <p:ph type="pic" sz="quarter" idx="18" hasCustomPrompt="1"/>
          </p:nvPr>
        </p:nvSpPr>
        <p:spPr>
          <a:xfrm>
            <a:off x="7437943" y="1739925"/>
            <a:ext cx="5761918" cy="3255313"/>
          </a:xfrm>
          <a:prstGeom prst="rect">
            <a:avLst/>
          </a:prstGeom>
        </p:spPr>
        <p:txBody>
          <a:bodyPr anchor="ctr"/>
          <a:lstStyle>
            <a:lvl1pPr marL="0" indent="0" algn="ctr">
              <a:buNone/>
              <a:defRPr sz="1500"/>
            </a:lvl1pPr>
          </a:lstStyle>
          <a:p>
            <a:r>
              <a:rPr lang="en-US" dirty="0"/>
              <a:t>Click to add screenshot</a:t>
            </a:r>
          </a:p>
        </p:txBody>
      </p:sp>
      <p:sp>
        <p:nvSpPr>
          <p:cNvPr id="20" name="Picture Placeholder 7">
            <a:extLst>
              <a:ext uri="{FF2B5EF4-FFF2-40B4-BE49-F238E27FC236}">
                <a16:creationId xmlns:a16="http://schemas.microsoft.com/office/drawing/2014/main" id="{F5F183CA-D80E-D949-A42B-067E3BEC5BF0}"/>
              </a:ext>
            </a:extLst>
          </p:cNvPr>
          <p:cNvSpPr>
            <a:spLocks noGrp="1"/>
          </p:cNvSpPr>
          <p:nvPr>
            <p:ph type="pic" sz="quarter" idx="11" hasCustomPrompt="1"/>
          </p:nvPr>
        </p:nvSpPr>
        <p:spPr>
          <a:xfrm>
            <a:off x="7736259" y="402297"/>
            <a:ext cx="4073997" cy="1064553"/>
          </a:xfrm>
          <a:prstGeom prst="rect">
            <a:avLst/>
          </a:prstGeom>
        </p:spPr>
        <p:txBody>
          <a:bodyPr anchor="ctr"/>
          <a:lstStyle>
            <a:lvl1pPr marL="0" indent="0" algn="ctr">
              <a:buNone/>
              <a:defRPr sz="1500"/>
            </a:lvl1pPr>
          </a:lstStyle>
          <a:p>
            <a:r>
              <a:rPr lang="en-US" dirty="0"/>
              <a:t>Click to add software logo </a:t>
            </a:r>
            <a:br>
              <a:rPr lang="en-US" dirty="0"/>
            </a:br>
            <a:r>
              <a:rPr lang="en-US" dirty="0"/>
              <a:t>(resize accordingly)</a:t>
            </a:r>
          </a:p>
        </p:txBody>
      </p:sp>
      <p:sp>
        <p:nvSpPr>
          <p:cNvPr id="16" name="Text Placeholder 14">
            <a:extLst>
              <a:ext uri="{FF2B5EF4-FFF2-40B4-BE49-F238E27FC236}">
                <a16:creationId xmlns:a16="http://schemas.microsoft.com/office/drawing/2014/main" id="{FD3C97B4-DB2F-7143-9C20-D1B27C6A8F8B}"/>
              </a:ext>
            </a:extLst>
          </p:cNvPr>
          <p:cNvSpPr>
            <a:spLocks noGrp="1"/>
          </p:cNvSpPr>
          <p:nvPr>
            <p:ph type="body" sz="quarter" idx="12" hasCustomPrompt="1"/>
          </p:nvPr>
        </p:nvSpPr>
        <p:spPr>
          <a:xfrm>
            <a:off x="595518" y="102870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18" name="Text Placeholder 14">
            <a:extLst>
              <a:ext uri="{FF2B5EF4-FFF2-40B4-BE49-F238E27FC236}">
                <a16:creationId xmlns:a16="http://schemas.microsoft.com/office/drawing/2014/main" id="{5C5111AD-CD26-B646-A749-1641AE275745}"/>
              </a:ext>
            </a:extLst>
          </p:cNvPr>
          <p:cNvSpPr>
            <a:spLocks noGrp="1"/>
          </p:cNvSpPr>
          <p:nvPr>
            <p:ph type="body" sz="quarter" idx="13" hasCustomPrompt="1"/>
          </p:nvPr>
        </p:nvSpPr>
        <p:spPr>
          <a:xfrm>
            <a:off x="595518" y="1620097"/>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id="{E7EFF1BF-2FEA-D348-8E60-C00C4F7C778D}"/>
              </a:ext>
            </a:extLst>
          </p:cNvPr>
          <p:cNvSpPr>
            <a:spLocks noGrp="1"/>
          </p:cNvSpPr>
          <p:nvPr>
            <p:ph type="body" sz="quarter" idx="14" hasCustomPrompt="1"/>
          </p:nvPr>
        </p:nvSpPr>
        <p:spPr>
          <a:xfrm>
            <a:off x="595518" y="276225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2" name="Text Placeholder 14">
            <a:extLst>
              <a:ext uri="{FF2B5EF4-FFF2-40B4-BE49-F238E27FC236}">
                <a16:creationId xmlns:a16="http://schemas.microsoft.com/office/drawing/2014/main" id="{73F762EE-A020-3146-B5BE-95A496AF6B47}"/>
              </a:ext>
            </a:extLst>
          </p:cNvPr>
          <p:cNvSpPr>
            <a:spLocks noGrp="1"/>
          </p:cNvSpPr>
          <p:nvPr>
            <p:ph type="body" sz="quarter" idx="15" hasCustomPrompt="1"/>
          </p:nvPr>
        </p:nvSpPr>
        <p:spPr>
          <a:xfrm>
            <a:off x="595518" y="3353647"/>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
        <p:nvSpPr>
          <p:cNvPr id="23" name="Text Placeholder 14">
            <a:extLst>
              <a:ext uri="{FF2B5EF4-FFF2-40B4-BE49-F238E27FC236}">
                <a16:creationId xmlns:a16="http://schemas.microsoft.com/office/drawing/2014/main" id="{419E5687-3A6A-0D4B-894A-CF316C7696D5}"/>
              </a:ext>
            </a:extLst>
          </p:cNvPr>
          <p:cNvSpPr>
            <a:spLocks noGrp="1"/>
          </p:cNvSpPr>
          <p:nvPr>
            <p:ph type="body" sz="quarter" idx="16" hasCustomPrompt="1"/>
          </p:nvPr>
        </p:nvSpPr>
        <p:spPr>
          <a:xfrm>
            <a:off x="595518" y="4300658"/>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4" name="Text Placeholder 14">
            <a:extLst>
              <a:ext uri="{FF2B5EF4-FFF2-40B4-BE49-F238E27FC236}">
                <a16:creationId xmlns:a16="http://schemas.microsoft.com/office/drawing/2014/main" id="{D1F668CF-0AFC-384F-90A1-A5DA8FDA397F}"/>
              </a:ext>
            </a:extLst>
          </p:cNvPr>
          <p:cNvSpPr>
            <a:spLocks noGrp="1"/>
          </p:cNvSpPr>
          <p:nvPr>
            <p:ph type="body" sz="quarter" idx="17" hasCustomPrompt="1"/>
          </p:nvPr>
        </p:nvSpPr>
        <p:spPr>
          <a:xfrm>
            <a:off x="595518" y="4892055"/>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Tree>
    <p:extLst>
      <p:ext uri="{BB962C8B-B14F-4D97-AF65-F5344CB8AC3E}">
        <p14:creationId xmlns:p14="http://schemas.microsoft.com/office/powerpoint/2010/main" val="149072380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oftware Showcase Laptop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8AF4C1-64DB-EF46-AA31-E52DBEC7731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126630" y="431369"/>
            <a:ext cx="5629320" cy="2963955"/>
          </a:xfrm>
          <a:prstGeom prst="rect">
            <a:avLst/>
          </a:prstGeom>
          <a:effectLst>
            <a:reflection blurRad="6350" stA="30000" endPos="7000" dir="5400000" sy="-100000" algn="bl" rotWithShape="0"/>
          </a:effectLst>
        </p:spPr>
      </p:pic>
      <p:sp>
        <p:nvSpPr>
          <p:cNvPr id="7" name="Picture Placeholder 7">
            <a:extLst>
              <a:ext uri="{FF2B5EF4-FFF2-40B4-BE49-F238E27FC236}">
                <a16:creationId xmlns:a16="http://schemas.microsoft.com/office/drawing/2014/main" id="{CD6F5F80-E22E-5C43-AB87-403525525B74}"/>
              </a:ext>
            </a:extLst>
          </p:cNvPr>
          <p:cNvSpPr>
            <a:spLocks noGrp="1"/>
          </p:cNvSpPr>
          <p:nvPr>
            <p:ph type="pic" sz="quarter" idx="11" hasCustomPrompt="1"/>
          </p:nvPr>
        </p:nvSpPr>
        <p:spPr>
          <a:xfrm>
            <a:off x="394717" y="437230"/>
            <a:ext cx="5731913" cy="2427890"/>
          </a:xfrm>
          <a:prstGeom prst="rect">
            <a:avLst/>
          </a:prstGeom>
        </p:spPr>
        <p:txBody>
          <a:bodyPr anchor="ctr"/>
          <a:lstStyle>
            <a:lvl1pPr marL="0" indent="0" algn="ctr">
              <a:buNone/>
              <a:defRPr sz="1500"/>
            </a:lvl1pPr>
          </a:lstStyle>
          <a:p>
            <a:r>
              <a:rPr lang="en-US" dirty="0"/>
              <a:t>Click to add software logo (resize accordingly)</a:t>
            </a:r>
          </a:p>
        </p:txBody>
      </p:sp>
      <p:cxnSp>
        <p:nvCxnSpPr>
          <p:cNvPr id="25" name="Straight Connector 24">
            <a:extLst>
              <a:ext uri="{FF2B5EF4-FFF2-40B4-BE49-F238E27FC236}">
                <a16:creationId xmlns:a16="http://schemas.microsoft.com/office/drawing/2014/main" id="{2FC27720-A59A-5D49-9C14-4074BF6B1A78}"/>
              </a:ext>
            </a:extLst>
          </p:cNvPr>
          <p:cNvCxnSpPr>
            <a:cxnSpLocks/>
          </p:cNvCxnSpPr>
          <p:nvPr userDrawn="1"/>
        </p:nvCxnSpPr>
        <p:spPr bwMode="auto">
          <a:xfrm>
            <a:off x="4068550" y="3436620"/>
            <a:ext cx="0" cy="2308860"/>
          </a:xfrm>
          <a:prstGeom prst="line">
            <a:avLst/>
          </a:prstGeom>
          <a:noFill/>
          <a:ln w="25400" cap="flat" cmpd="sng" algn="ctr">
            <a:solidFill>
              <a:schemeClr val="bg1"/>
            </a:solidFill>
            <a:prstDash val="solid"/>
            <a:round/>
            <a:headEnd type="none" w="med" len="med"/>
            <a:tailEnd type="none" w="med" len="med"/>
          </a:ln>
          <a:effectLst/>
        </p:spPr>
      </p:cxnSp>
      <p:sp>
        <p:nvSpPr>
          <p:cNvPr id="8" name="Picture Placeholder 7">
            <a:extLst>
              <a:ext uri="{FF2B5EF4-FFF2-40B4-BE49-F238E27FC236}">
                <a16:creationId xmlns:a16="http://schemas.microsoft.com/office/drawing/2014/main" id="{5574A2A9-BBDF-2C43-B1D1-689A1AFC0A5B}"/>
              </a:ext>
            </a:extLst>
          </p:cNvPr>
          <p:cNvSpPr>
            <a:spLocks noGrp="1"/>
          </p:cNvSpPr>
          <p:nvPr>
            <p:ph type="pic" sz="quarter" idx="10" hasCustomPrompt="1"/>
          </p:nvPr>
        </p:nvSpPr>
        <p:spPr>
          <a:xfrm>
            <a:off x="6904398" y="620110"/>
            <a:ext cx="4014429" cy="2427890"/>
          </a:xfrm>
          <a:prstGeom prst="rect">
            <a:avLst/>
          </a:prstGeom>
        </p:spPr>
        <p:txBody>
          <a:bodyPr anchor="ctr"/>
          <a:lstStyle>
            <a:lvl1pPr marL="0" indent="0" algn="ctr">
              <a:buNone/>
              <a:defRPr sz="1500"/>
            </a:lvl1pPr>
          </a:lstStyle>
          <a:p>
            <a:r>
              <a:rPr lang="en-US" dirty="0"/>
              <a:t>Click to add screenshot</a:t>
            </a:r>
          </a:p>
        </p:txBody>
      </p:sp>
      <p:cxnSp>
        <p:nvCxnSpPr>
          <p:cNvPr id="26" name="Straight Connector 25">
            <a:extLst>
              <a:ext uri="{FF2B5EF4-FFF2-40B4-BE49-F238E27FC236}">
                <a16:creationId xmlns:a16="http://schemas.microsoft.com/office/drawing/2014/main" id="{FCF15D25-625C-144E-AF96-5365C10D71F2}"/>
              </a:ext>
            </a:extLst>
          </p:cNvPr>
          <p:cNvCxnSpPr>
            <a:cxnSpLocks/>
          </p:cNvCxnSpPr>
          <p:nvPr userDrawn="1"/>
        </p:nvCxnSpPr>
        <p:spPr bwMode="auto">
          <a:xfrm>
            <a:off x="8152338" y="3436620"/>
            <a:ext cx="0" cy="2308860"/>
          </a:xfrm>
          <a:prstGeom prst="line">
            <a:avLst/>
          </a:prstGeom>
          <a:noFill/>
          <a:ln w="25400" cap="flat" cmpd="sng" algn="ctr">
            <a:solidFill>
              <a:schemeClr val="bg1"/>
            </a:solidFill>
            <a:prstDash val="solid"/>
            <a:round/>
            <a:headEnd type="none" w="med" len="med"/>
            <a:tailEnd type="none" w="med" len="med"/>
          </a:ln>
          <a:effectLst/>
        </p:spPr>
      </p:cxnSp>
      <p:sp>
        <p:nvSpPr>
          <p:cNvPr id="19" name="Text Placeholder 14">
            <a:extLst>
              <a:ext uri="{FF2B5EF4-FFF2-40B4-BE49-F238E27FC236}">
                <a16:creationId xmlns:a16="http://schemas.microsoft.com/office/drawing/2014/main" id="{F9FBDECB-63AA-3442-8771-023EEBE5D900}"/>
              </a:ext>
            </a:extLst>
          </p:cNvPr>
          <p:cNvSpPr>
            <a:spLocks noGrp="1"/>
          </p:cNvSpPr>
          <p:nvPr>
            <p:ph type="body" sz="quarter" idx="12" hasCustomPrompt="1"/>
          </p:nvPr>
        </p:nvSpPr>
        <p:spPr>
          <a:xfrm>
            <a:off x="381744"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20" name="Text Placeholder 14">
            <a:extLst>
              <a:ext uri="{FF2B5EF4-FFF2-40B4-BE49-F238E27FC236}">
                <a16:creationId xmlns:a16="http://schemas.microsoft.com/office/drawing/2014/main" id="{4D5BDE7A-8CBE-AC4E-A1F4-BBE2E1481453}"/>
              </a:ext>
            </a:extLst>
          </p:cNvPr>
          <p:cNvSpPr>
            <a:spLocks noGrp="1"/>
          </p:cNvSpPr>
          <p:nvPr>
            <p:ph type="body" sz="quarter" idx="13"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id="{10F540CE-AAC2-9A42-A277-02CE450F4518}"/>
              </a:ext>
            </a:extLst>
          </p:cNvPr>
          <p:cNvSpPr>
            <a:spLocks noGrp="1"/>
          </p:cNvSpPr>
          <p:nvPr>
            <p:ph type="body" sz="quarter" idx="14" hasCustomPrompt="1"/>
          </p:nvPr>
        </p:nvSpPr>
        <p:spPr>
          <a:xfrm>
            <a:off x="8535317"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2" name="Text Placeholder 14">
            <a:extLst>
              <a:ext uri="{FF2B5EF4-FFF2-40B4-BE49-F238E27FC236}">
                <a16:creationId xmlns:a16="http://schemas.microsoft.com/office/drawing/2014/main" id="{E2C85ACB-138A-3B41-AE50-FD2F1C13C201}"/>
              </a:ext>
            </a:extLst>
          </p:cNvPr>
          <p:cNvSpPr>
            <a:spLocks noGrp="1"/>
          </p:cNvSpPr>
          <p:nvPr>
            <p:ph type="body" sz="quarter" idx="15"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
        <p:nvSpPr>
          <p:cNvPr id="23" name="Text Placeholder 14">
            <a:extLst>
              <a:ext uri="{FF2B5EF4-FFF2-40B4-BE49-F238E27FC236}">
                <a16:creationId xmlns:a16="http://schemas.microsoft.com/office/drawing/2014/main" id="{59315F7C-480C-8346-9FF7-66DC3DB0DB02}"/>
              </a:ext>
            </a:extLst>
          </p:cNvPr>
          <p:cNvSpPr>
            <a:spLocks noGrp="1"/>
          </p:cNvSpPr>
          <p:nvPr>
            <p:ph type="body" sz="quarter" idx="16" hasCustomPrompt="1"/>
          </p:nvPr>
        </p:nvSpPr>
        <p:spPr>
          <a:xfrm>
            <a:off x="4458531"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4" name="Text Placeholder 14">
            <a:extLst>
              <a:ext uri="{FF2B5EF4-FFF2-40B4-BE49-F238E27FC236}">
                <a16:creationId xmlns:a16="http://schemas.microsoft.com/office/drawing/2014/main" id="{44D82052-1584-6746-94A5-BCB0B91F1405}"/>
              </a:ext>
            </a:extLst>
          </p:cNvPr>
          <p:cNvSpPr>
            <a:spLocks noGrp="1"/>
          </p:cNvSpPr>
          <p:nvPr>
            <p:ph type="body" sz="quarter" idx="17"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Tree>
    <p:extLst>
      <p:ext uri="{BB962C8B-B14F-4D97-AF65-F5344CB8AC3E}">
        <p14:creationId xmlns:p14="http://schemas.microsoft.com/office/powerpoint/2010/main" val="403363227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oftware Showcase Laptop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8E95ADD2-9531-5747-9B12-B12FE72C1917}"/>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50441" y="1639468"/>
            <a:ext cx="8077040" cy="4252731"/>
          </a:xfrm>
          <a:prstGeom prst="rect">
            <a:avLst/>
          </a:prstGeom>
          <a:effectLst>
            <a:reflection blurRad="6350" stA="30000" endPos="7000" dir="5400000" sy="-100000" algn="bl" rotWithShape="0"/>
          </a:effectLst>
        </p:spPr>
      </p:pic>
      <p:sp>
        <p:nvSpPr>
          <p:cNvPr id="28" name="Picture Placeholder 7">
            <a:extLst>
              <a:ext uri="{FF2B5EF4-FFF2-40B4-BE49-F238E27FC236}">
                <a16:creationId xmlns:a16="http://schemas.microsoft.com/office/drawing/2014/main" id="{E0C8F099-B6B3-5D45-8DE4-4B25DE2B81D9}"/>
              </a:ext>
            </a:extLst>
          </p:cNvPr>
          <p:cNvSpPr>
            <a:spLocks noGrp="1"/>
          </p:cNvSpPr>
          <p:nvPr>
            <p:ph type="pic" sz="quarter" idx="10" hasCustomPrompt="1"/>
          </p:nvPr>
        </p:nvSpPr>
        <p:spPr>
          <a:xfrm>
            <a:off x="7183594" y="1889460"/>
            <a:ext cx="5754442" cy="3466167"/>
          </a:xfrm>
          <a:prstGeom prst="rect">
            <a:avLst/>
          </a:prstGeom>
        </p:spPr>
        <p:txBody>
          <a:bodyPr anchor="ctr"/>
          <a:lstStyle>
            <a:lvl1pPr marL="0" indent="0" algn="ctr">
              <a:buNone/>
              <a:defRPr sz="1500"/>
            </a:lvl1pPr>
          </a:lstStyle>
          <a:p>
            <a:r>
              <a:rPr lang="en-US" dirty="0"/>
              <a:t>Click to add screenshot</a:t>
            </a:r>
          </a:p>
        </p:txBody>
      </p:sp>
      <p:sp>
        <p:nvSpPr>
          <p:cNvPr id="14" name="Picture Placeholder 7">
            <a:extLst>
              <a:ext uri="{FF2B5EF4-FFF2-40B4-BE49-F238E27FC236}">
                <a16:creationId xmlns:a16="http://schemas.microsoft.com/office/drawing/2014/main" id="{F48FB4FD-D0AE-D646-BCF4-D30330B35EDE}"/>
              </a:ext>
            </a:extLst>
          </p:cNvPr>
          <p:cNvSpPr>
            <a:spLocks noGrp="1"/>
          </p:cNvSpPr>
          <p:nvPr>
            <p:ph type="pic" sz="quarter" idx="11" hasCustomPrompt="1"/>
          </p:nvPr>
        </p:nvSpPr>
        <p:spPr>
          <a:xfrm>
            <a:off x="7736259" y="402297"/>
            <a:ext cx="4073997" cy="1064553"/>
          </a:xfrm>
          <a:prstGeom prst="rect">
            <a:avLst/>
          </a:prstGeom>
        </p:spPr>
        <p:txBody>
          <a:bodyPr anchor="ctr"/>
          <a:lstStyle>
            <a:lvl1pPr marL="0" indent="0" algn="ctr">
              <a:buNone/>
              <a:defRPr sz="1500"/>
            </a:lvl1pPr>
          </a:lstStyle>
          <a:p>
            <a:r>
              <a:rPr lang="en-US" dirty="0"/>
              <a:t>Click to add software logo </a:t>
            </a:r>
            <a:br>
              <a:rPr lang="en-US" dirty="0"/>
            </a:br>
            <a:r>
              <a:rPr lang="en-US" dirty="0"/>
              <a:t>(resize accordingly)</a:t>
            </a:r>
          </a:p>
        </p:txBody>
      </p:sp>
      <p:sp>
        <p:nvSpPr>
          <p:cNvPr id="11" name="Text Placeholder 14">
            <a:extLst>
              <a:ext uri="{FF2B5EF4-FFF2-40B4-BE49-F238E27FC236}">
                <a16:creationId xmlns:a16="http://schemas.microsoft.com/office/drawing/2014/main" id="{C322F71B-CE92-D540-B826-655FF121C627}"/>
              </a:ext>
            </a:extLst>
          </p:cNvPr>
          <p:cNvSpPr>
            <a:spLocks noGrp="1"/>
          </p:cNvSpPr>
          <p:nvPr>
            <p:ph type="body" sz="quarter" idx="12" hasCustomPrompt="1"/>
          </p:nvPr>
        </p:nvSpPr>
        <p:spPr>
          <a:xfrm>
            <a:off x="595518" y="102870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12" name="Text Placeholder 14">
            <a:extLst>
              <a:ext uri="{FF2B5EF4-FFF2-40B4-BE49-F238E27FC236}">
                <a16:creationId xmlns:a16="http://schemas.microsoft.com/office/drawing/2014/main" id="{237F34C7-AA52-5443-B141-1859FF1B0606}"/>
              </a:ext>
            </a:extLst>
          </p:cNvPr>
          <p:cNvSpPr>
            <a:spLocks noGrp="1"/>
          </p:cNvSpPr>
          <p:nvPr>
            <p:ph type="body" sz="quarter" idx="13" hasCustomPrompt="1"/>
          </p:nvPr>
        </p:nvSpPr>
        <p:spPr>
          <a:xfrm>
            <a:off x="595518" y="1620097"/>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rows of text to highlight key features.</a:t>
            </a:r>
          </a:p>
        </p:txBody>
      </p:sp>
      <p:sp>
        <p:nvSpPr>
          <p:cNvPr id="13" name="Text Placeholder 14">
            <a:extLst>
              <a:ext uri="{FF2B5EF4-FFF2-40B4-BE49-F238E27FC236}">
                <a16:creationId xmlns:a16="http://schemas.microsoft.com/office/drawing/2014/main" id="{D99BE0FB-F109-574B-9401-C9CA15705907}"/>
              </a:ext>
            </a:extLst>
          </p:cNvPr>
          <p:cNvSpPr>
            <a:spLocks noGrp="1"/>
          </p:cNvSpPr>
          <p:nvPr>
            <p:ph type="body" sz="quarter" idx="14" hasCustomPrompt="1"/>
          </p:nvPr>
        </p:nvSpPr>
        <p:spPr>
          <a:xfrm>
            <a:off x="595518" y="276225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15" name="Text Placeholder 14">
            <a:extLst>
              <a:ext uri="{FF2B5EF4-FFF2-40B4-BE49-F238E27FC236}">
                <a16:creationId xmlns:a16="http://schemas.microsoft.com/office/drawing/2014/main" id="{B209CC74-6EE3-9E49-8FC1-02C534EA82A5}"/>
              </a:ext>
            </a:extLst>
          </p:cNvPr>
          <p:cNvSpPr>
            <a:spLocks noGrp="1"/>
          </p:cNvSpPr>
          <p:nvPr>
            <p:ph type="body" sz="quarter" idx="15" hasCustomPrompt="1"/>
          </p:nvPr>
        </p:nvSpPr>
        <p:spPr>
          <a:xfrm>
            <a:off x="595518" y="3353647"/>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
        <p:nvSpPr>
          <p:cNvPr id="17" name="Text Placeholder 14">
            <a:extLst>
              <a:ext uri="{FF2B5EF4-FFF2-40B4-BE49-F238E27FC236}">
                <a16:creationId xmlns:a16="http://schemas.microsoft.com/office/drawing/2014/main" id="{FDED76FC-D8D4-8842-ADBB-E57AE2CD817B}"/>
              </a:ext>
            </a:extLst>
          </p:cNvPr>
          <p:cNvSpPr>
            <a:spLocks noGrp="1"/>
          </p:cNvSpPr>
          <p:nvPr>
            <p:ph type="body" sz="quarter" idx="16" hasCustomPrompt="1"/>
          </p:nvPr>
        </p:nvSpPr>
        <p:spPr>
          <a:xfrm>
            <a:off x="595518" y="4300658"/>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19" name="Text Placeholder 14">
            <a:extLst>
              <a:ext uri="{FF2B5EF4-FFF2-40B4-BE49-F238E27FC236}">
                <a16:creationId xmlns:a16="http://schemas.microsoft.com/office/drawing/2014/main" id="{6C6F09F8-7545-EF43-9F7C-2B0113711B15}"/>
              </a:ext>
            </a:extLst>
          </p:cNvPr>
          <p:cNvSpPr>
            <a:spLocks noGrp="1"/>
          </p:cNvSpPr>
          <p:nvPr>
            <p:ph type="body" sz="quarter" idx="17" hasCustomPrompt="1"/>
          </p:nvPr>
        </p:nvSpPr>
        <p:spPr>
          <a:xfrm>
            <a:off x="595518" y="4892055"/>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phone, there are more slides with other devices you can choose from. To put in a new screenshot, delete the pre-existing one and put in a new one. Make sure to crop and resize accordingly.</a:t>
            </a:r>
          </a:p>
        </p:txBody>
      </p:sp>
    </p:spTree>
    <p:extLst>
      <p:ext uri="{BB962C8B-B14F-4D97-AF65-F5344CB8AC3E}">
        <p14:creationId xmlns:p14="http://schemas.microsoft.com/office/powerpoint/2010/main" val="195863365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oftware Showcase Tablet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BA0FE897-CEC6-C642-BC60-1020A1443565}"/>
              </a:ext>
            </a:extLst>
          </p:cNvPr>
          <p:cNvCxnSpPr>
            <a:cxnSpLocks/>
          </p:cNvCxnSpPr>
          <p:nvPr userDrawn="1"/>
        </p:nvCxnSpPr>
        <p:spPr bwMode="auto">
          <a:xfrm>
            <a:off x="4068550" y="3436620"/>
            <a:ext cx="0" cy="2308860"/>
          </a:xfrm>
          <a:prstGeom prst="line">
            <a:avLst/>
          </a:prstGeom>
          <a:noFill/>
          <a:ln w="25400" cap="flat" cmpd="sng" algn="ctr">
            <a:solidFill>
              <a:schemeClr val="bg1"/>
            </a:solidFill>
            <a:prstDash val="solid"/>
            <a:round/>
            <a:headEnd type="none" w="med" len="med"/>
            <a:tailEnd type="none" w="med" len="med"/>
          </a:ln>
          <a:effectLst/>
        </p:spPr>
      </p:cxnSp>
      <p:cxnSp>
        <p:nvCxnSpPr>
          <p:cNvPr id="31" name="Straight Connector 30">
            <a:extLst>
              <a:ext uri="{FF2B5EF4-FFF2-40B4-BE49-F238E27FC236}">
                <a16:creationId xmlns:a16="http://schemas.microsoft.com/office/drawing/2014/main" id="{9D18BA14-1932-4F42-8EC1-DCC7A110DD43}"/>
              </a:ext>
            </a:extLst>
          </p:cNvPr>
          <p:cNvCxnSpPr>
            <a:cxnSpLocks/>
          </p:cNvCxnSpPr>
          <p:nvPr userDrawn="1"/>
        </p:nvCxnSpPr>
        <p:spPr bwMode="auto">
          <a:xfrm>
            <a:off x="8152338" y="3436620"/>
            <a:ext cx="0" cy="2308860"/>
          </a:xfrm>
          <a:prstGeom prst="line">
            <a:avLst/>
          </a:prstGeom>
          <a:noFill/>
          <a:ln w="25400" cap="flat" cmpd="sng" algn="ctr">
            <a:solidFill>
              <a:schemeClr val="bg1"/>
            </a:solidFill>
            <a:prstDash val="solid"/>
            <a:round/>
            <a:headEnd type="none" w="med" len="med"/>
            <a:tailEnd type="none" w="med" len="med"/>
          </a:ln>
          <a:effectLst/>
        </p:spPr>
      </p:cxnSp>
      <p:pic>
        <p:nvPicPr>
          <p:cNvPr id="6" name="Picture 5">
            <a:extLst>
              <a:ext uri="{FF2B5EF4-FFF2-40B4-BE49-F238E27FC236}">
                <a16:creationId xmlns:a16="http://schemas.microsoft.com/office/drawing/2014/main" id="{7C03E034-4338-4A4E-8766-5F9F0C576815}"/>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696922" y="357447"/>
            <a:ext cx="4773248" cy="2968521"/>
          </a:xfrm>
          <a:prstGeom prst="rect">
            <a:avLst/>
          </a:prstGeom>
          <a:effectLst>
            <a:reflection blurRad="6350" stA="30000" endPos="7000" dir="5400000" sy="-100000" algn="bl" rotWithShape="0"/>
          </a:effectLst>
        </p:spPr>
      </p:pic>
      <p:sp>
        <p:nvSpPr>
          <p:cNvPr id="8" name="Picture Placeholder 7">
            <a:extLst>
              <a:ext uri="{FF2B5EF4-FFF2-40B4-BE49-F238E27FC236}">
                <a16:creationId xmlns:a16="http://schemas.microsoft.com/office/drawing/2014/main" id="{5574A2A9-BBDF-2C43-B1D1-689A1AFC0A5B}"/>
              </a:ext>
            </a:extLst>
          </p:cNvPr>
          <p:cNvSpPr>
            <a:spLocks noGrp="1"/>
          </p:cNvSpPr>
          <p:nvPr>
            <p:ph type="pic" sz="quarter" idx="10" hasCustomPrompt="1"/>
          </p:nvPr>
        </p:nvSpPr>
        <p:spPr>
          <a:xfrm>
            <a:off x="7063309" y="704029"/>
            <a:ext cx="4032143" cy="2293897"/>
          </a:xfrm>
          <a:prstGeom prst="rect">
            <a:avLst/>
          </a:prstGeom>
        </p:spPr>
        <p:txBody>
          <a:bodyPr anchor="ctr"/>
          <a:lstStyle>
            <a:lvl1pPr marL="0" indent="0" algn="ctr">
              <a:buNone/>
              <a:defRPr sz="1500"/>
            </a:lvl1pPr>
          </a:lstStyle>
          <a:p>
            <a:r>
              <a:rPr lang="en-US" dirty="0"/>
              <a:t>Click to add screenshot</a:t>
            </a:r>
          </a:p>
        </p:txBody>
      </p:sp>
      <p:sp>
        <p:nvSpPr>
          <p:cNvPr id="9" name="Picture Placeholder 7">
            <a:extLst>
              <a:ext uri="{FF2B5EF4-FFF2-40B4-BE49-F238E27FC236}">
                <a16:creationId xmlns:a16="http://schemas.microsoft.com/office/drawing/2014/main" id="{EDB5F801-D1C9-5040-AD54-ACB29CDF88BD}"/>
              </a:ext>
            </a:extLst>
          </p:cNvPr>
          <p:cNvSpPr>
            <a:spLocks noGrp="1"/>
          </p:cNvSpPr>
          <p:nvPr>
            <p:ph type="pic" sz="quarter" idx="11" hasCustomPrompt="1"/>
          </p:nvPr>
        </p:nvSpPr>
        <p:spPr>
          <a:xfrm>
            <a:off x="394717" y="437230"/>
            <a:ext cx="5731913" cy="2427890"/>
          </a:xfrm>
          <a:prstGeom prst="rect">
            <a:avLst/>
          </a:prstGeom>
        </p:spPr>
        <p:txBody>
          <a:bodyPr anchor="ctr"/>
          <a:lstStyle>
            <a:lvl1pPr marL="0" indent="0" algn="ctr">
              <a:buNone/>
              <a:defRPr sz="1500"/>
            </a:lvl1pPr>
          </a:lstStyle>
          <a:p>
            <a:r>
              <a:rPr lang="en-US" dirty="0"/>
              <a:t>Click to add software logo (resize accordingly)</a:t>
            </a:r>
          </a:p>
        </p:txBody>
      </p:sp>
      <p:sp>
        <p:nvSpPr>
          <p:cNvPr id="19" name="Text Placeholder 14">
            <a:extLst>
              <a:ext uri="{FF2B5EF4-FFF2-40B4-BE49-F238E27FC236}">
                <a16:creationId xmlns:a16="http://schemas.microsoft.com/office/drawing/2014/main" id="{0D7BC695-AC2F-F04A-8B65-71E1E0BA54C2}"/>
              </a:ext>
            </a:extLst>
          </p:cNvPr>
          <p:cNvSpPr>
            <a:spLocks noGrp="1"/>
          </p:cNvSpPr>
          <p:nvPr>
            <p:ph type="body" sz="quarter" idx="12" hasCustomPrompt="1"/>
          </p:nvPr>
        </p:nvSpPr>
        <p:spPr>
          <a:xfrm>
            <a:off x="381744"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20" name="Text Placeholder 14">
            <a:extLst>
              <a:ext uri="{FF2B5EF4-FFF2-40B4-BE49-F238E27FC236}">
                <a16:creationId xmlns:a16="http://schemas.microsoft.com/office/drawing/2014/main" id="{6DD3D6B7-8FB5-1844-9E42-58CDCE658453}"/>
              </a:ext>
            </a:extLst>
          </p:cNvPr>
          <p:cNvSpPr>
            <a:spLocks noGrp="1"/>
          </p:cNvSpPr>
          <p:nvPr>
            <p:ph type="body" sz="quarter" idx="13"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id="{53BC41E9-D763-0C42-93BD-95C7E9C204C9}"/>
              </a:ext>
            </a:extLst>
          </p:cNvPr>
          <p:cNvSpPr>
            <a:spLocks noGrp="1"/>
          </p:cNvSpPr>
          <p:nvPr>
            <p:ph type="body" sz="quarter" idx="14" hasCustomPrompt="1"/>
          </p:nvPr>
        </p:nvSpPr>
        <p:spPr>
          <a:xfrm>
            <a:off x="8535317"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2" name="Text Placeholder 14">
            <a:extLst>
              <a:ext uri="{FF2B5EF4-FFF2-40B4-BE49-F238E27FC236}">
                <a16:creationId xmlns:a16="http://schemas.microsoft.com/office/drawing/2014/main" id="{DF47DB28-7531-2849-875D-FC2102C87B20}"/>
              </a:ext>
            </a:extLst>
          </p:cNvPr>
          <p:cNvSpPr>
            <a:spLocks noGrp="1"/>
          </p:cNvSpPr>
          <p:nvPr>
            <p:ph type="body" sz="quarter" idx="15"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
        <p:nvSpPr>
          <p:cNvPr id="23" name="Text Placeholder 14">
            <a:extLst>
              <a:ext uri="{FF2B5EF4-FFF2-40B4-BE49-F238E27FC236}">
                <a16:creationId xmlns:a16="http://schemas.microsoft.com/office/drawing/2014/main" id="{748E568B-9372-2E4D-800B-C8FCB95E6FD0}"/>
              </a:ext>
            </a:extLst>
          </p:cNvPr>
          <p:cNvSpPr>
            <a:spLocks noGrp="1"/>
          </p:cNvSpPr>
          <p:nvPr>
            <p:ph type="body" sz="quarter" idx="16" hasCustomPrompt="1"/>
          </p:nvPr>
        </p:nvSpPr>
        <p:spPr>
          <a:xfrm>
            <a:off x="4458531"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4" name="Text Placeholder 14">
            <a:extLst>
              <a:ext uri="{FF2B5EF4-FFF2-40B4-BE49-F238E27FC236}">
                <a16:creationId xmlns:a16="http://schemas.microsoft.com/office/drawing/2014/main" id="{97C94190-E0EA-604C-AAB3-E381534DC1FB}"/>
              </a:ext>
            </a:extLst>
          </p:cNvPr>
          <p:cNvSpPr>
            <a:spLocks noGrp="1"/>
          </p:cNvSpPr>
          <p:nvPr>
            <p:ph type="body" sz="quarter" idx="17"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Tree>
    <p:extLst>
      <p:ext uri="{BB962C8B-B14F-4D97-AF65-F5344CB8AC3E}">
        <p14:creationId xmlns:p14="http://schemas.microsoft.com/office/powerpoint/2010/main" val="208670378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Software Showcase Tablet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F6B56BA-2BD1-AD4D-A1E8-165AA2CBE2C0}"/>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t="1" b="666"/>
          <a:stretch/>
        </p:blipFill>
        <p:spPr>
          <a:xfrm>
            <a:off x="6871393" y="1574593"/>
            <a:ext cx="6943825" cy="4318421"/>
          </a:xfrm>
          <a:prstGeom prst="rect">
            <a:avLst/>
          </a:prstGeom>
          <a:effectLst>
            <a:reflection blurRad="6350" stA="30000" endPos="7000" dir="5400000" sy="-100000" algn="bl" rotWithShape="0"/>
          </a:effectLst>
        </p:spPr>
      </p:pic>
      <p:sp>
        <p:nvSpPr>
          <p:cNvPr id="15" name="Picture Placeholder 7">
            <a:extLst>
              <a:ext uri="{FF2B5EF4-FFF2-40B4-BE49-F238E27FC236}">
                <a16:creationId xmlns:a16="http://schemas.microsoft.com/office/drawing/2014/main" id="{5835C11C-1FC6-FC40-9CB7-C6875D4F65A6}"/>
              </a:ext>
            </a:extLst>
          </p:cNvPr>
          <p:cNvSpPr>
            <a:spLocks noGrp="1"/>
          </p:cNvSpPr>
          <p:nvPr>
            <p:ph type="pic" sz="quarter" idx="10" hasCustomPrompt="1"/>
          </p:nvPr>
        </p:nvSpPr>
        <p:spPr>
          <a:xfrm>
            <a:off x="7400173" y="2073858"/>
            <a:ext cx="5865713" cy="3337019"/>
          </a:xfrm>
          <a:prstGeom prst="rect">
            <a:avLst/>
          </a:prstGeom>
        </p:spPr>
        <p:txBody>
          <a:bodyPr anchor="ctr"/>
          <a:lstStyle>
            <a:lvl1pPr marL="0" indent="0" algn="ctr">
              <a:buNone/>
              <a:defRPr sz="1500"/>
            </a:lvl1pPr>
          </a:lstStyle>
          <a:p>
            <a:r>
              <a:rPr lang="en-US" dirty="0"/>
              <a:t>Click to add screenshot</a:t>
            </a:r>
          </a:p>
        </p:txBody>
      </p:sp>
      <p:sp>
        <p:nvSpPr>
          <p:cNvPr id="17" name="Picture Placeholder 7">
            <a:extLst>
              <a:ext uri="{FF2B5EF4-FFF2-40B4-BE49-F238E27FC236}">
                <a16:creationId xmlns:a16="http://schemas.microsoft.com/office/drawing/2014/main" id="{40EBCDBA-8AF1-C249-BE4F-D5BC52F39DF7}"/>
              </a:ext>
            </a:extLst>
          </p:cNvPr>
          <p:cNvSpPr>
            <a:spLocks noGrp="1"/>
          </p:cNvSpPr>
          <p:nvPr>
            <p:ph type="pic" sz="quarter" idx="11" hasCustomPrompt="1"/>
          </p:nvPr>
        </p:nvSpPr>
        <p:spPr>
          <a:xfrm>
            <a:off x="7736259" y="402297"/>
            <a:ext cx="4073997" cy="1064553"/>
          </a:xfrm>
          <a:prstGeom prst="rect">
            <a:avLst/>
          </a:prstGeom>
        </p:spPr>
        <p:txBody>
          <a:bodyPr anchor="ctr"/>
          <a:lstStyle>
            <a:lvl1pPr marL="0" indent="0" algn="ctr">
              <a:buNone/>
              <a:defRPr sz="1500"/>
            </a:lvl1pPr>
          </a:lstStyle>
          <a:p>
            <a:r>
              <a:rPr lang="en-US" dirty="0"/>
              <a:t>Click to add software logo </a:t>
            </a:r>
            <a:br>
              <a:rPr lang="en-US" dirty="0"/>
            </a:br>
            <a:r>
              <a:rPr lang="en-US" dirty="0"/>
              <a:t>(resize accordingly)</a:t>
            </a:r>
          </a:p>
        </p:txBody>
      </p:sp>
      <p:sp>
        <p:nvSpPr>
          <p:cNvPr id="11" name="Text Placeholder 14">
            <a:extLst>
              <a:ext uri="{FF2B5EF4-FFF2-40B4-BE49-F238E27FC236}">
                <a16:creationId xmlns:a16="http://schemas.microsoft.com/office/drawing/2014/main" id="{62874070-BE54-114E-BA13-34EFCB0A9285}"/>
              </a:ext>
            </a:extLst>
          </p:cNvPr>
          <p:cNvSpPr>
            <a:spLocks noGrp="1"/>
          </p:cNvSpPr>
          <p:nvPr>
            <p:ph type="body" sz="quarter" idx="12" hasCustomPrompt="1"/>
          </p:nvPr>
        </p:nvSpPr>
        <p:spPr>
          <a:xfrm>
            <a:off x="595518" y="102870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12" name="Text Placeholder 14">
            <a:extLst>
              <a:ext uri="{FF2B5EF4-FFF2-40B4-BE49-F238E27FC236}">
                <a16:creationId xmlns:a16="http://schemas.microsoft.com/office/drawing/2014/main" id="{02547148-CBC5-4A42-9433-913635C57BD6}"/>
              </a:ext>
            </a:extLst>
          </p:cNvPr>
          <p:cNvSpPr>
            <a:spLocks noGrp="1"/>
          </p:cNvSpPr>
          <p:nvPr>
            <p:ph type="body" sz="quarter" idx="13" hasCustomPrompt="1"/>
          </p:nvPr>
        </p:nvSpPr>
        <p:spPr>
          <a:xfrm>
            <a:off x="595518" y="1620097"/>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rows of text to highlight key features.</a:t>
            </a:r>
          </a:p>
        </p:txBody>
      </p:sp>
      <p:sp>
        <p:nvSpPr>
          <p:cNvPr id="13" name="Text Placeholder 14">
            <a:extLst>
              <a:ext uri="{FF2B5EF4-FFF2-40B4-BE49-F238E27FC236}">
                <a16:creationId xmlns:a16="http://schemas.microsoft.com/office/drawing/2014/main" id="{3644BA11-8FBD-124F-A1E7-381D62B5BDF9}"/>
              </a:ext>
            </a:extLst>
          </p:cNvPr>
          <p:cNvSpPr>
            <a:spLocks noGrp="1"/>
          </p:cNvSpPr>
          <p:nvPr>
            <p:ph type="body" sz="quarter" idx="14" hasCustomPrompt="1"/>
          </p:nvPr>
        </p:nvSpPr>
        <p:spPr>
          <a:xfrm>
            <a:off x="595518" y="276225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19" name="Text Placeholder 14">
            <a:extLst>
              <a:ext uri="{FF2B5EF4-FFF2-40B4-BE49-F238E27FC236}">
                <a16:creationId xmlns:a16="http://schemas.microsoft.com/office/drawing/2014/main" id="{93A8960D-9E6C-DC48-B240-245971F1EEE9}"/>
              </a:ext>
            </a:extLst>
          </p:cNvPr>
          <p:cNvSpPr>
            <a:spLocks noGrp="1"/>
          </p:cNvSpPr>
          <p:nvPr>
            <p:ph type="body" sz="quarter" idx="15" hasCustomPrompt="1"/>
          </p:nvPr>
        </p:nvSpPr>
        <p:spPr>
          <a:xfrm>
            <a:off x="595518" y="3353647"/>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
        <p:nvSpPr>
          <p:cNvPr id="20" name="Text Placeholder 14">
            <a:extLst>
              <a:ext uri="{FF2B5EF4-FFF2-40B4-BE49-F238E27FC236}">
                <a16:creationId xmlns:a16="http://schemas.microsoft.com/office/drawing/2014/main" id="{A8912F0A-D774-984C-B318-6B32BE9B1491}"/>
              </a:ext>
            </a:extLst>
          </p:cNvPr>
          <p:cNvSpPr>
            <a:spLocks noGrp="1"/>
          </p:cNvSpPr>
          <p:nvPr>
            <p:ph type="body" sz="quarter" idx="16" hasCustomPrompt="1"/>
          </p:nvPr>
        </p:nvSpPr>
        <p:spPr>
          <a:xfrm>
            <a:off x="595518" y="4300658"/>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5" name="Text Placeholder 14">
            <a:extLst>
              <a:ext uri="{FF2B5EF4-FFF2-40B4-BE49-F238E27FC236}">
                <a16:creationId xmlns:a16="http://schemas.microsoft.com/office/drawing/2014/main" id="{4F89AA31-3C48-4F45-99E4-08927B562758}"/>
              </a:ext>
            </a:extLst>
          </p:cNvPr>
          <p:cNvSpPr>
            <a:spLocks noGrp="1"/>
          </p:cNvSpPr>
          <p:nvPr>
            <p:ph type="body" sz="quarter" idx="17" hasCustomPrompt="1"/>
          </p:nvPr>
        </p:nvSpPr>
        <p:spPr>
          <a:xfrm>
            <a:off x="595518" y="4892055"/>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phone, there are more slides with other devices you can choose from. To put in a new screenshot, delete the pre-existing one and put in a new one. Make sure to crop and resize accordingly.</a:t>
            </a:r>
          </a:p>
        </p:txBody>
      </p:sp>
    </p:spTree>
    <p:extLst>
      <p:ext uri="{BB962C8B-B14F-4D97-AF65-F5344CB8AC3E}">
        <p14:creationId xmlns:p14="http://schemas.microsoft.com/office/powerpoint/2010/main" val="2864716385"/>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Software Showcase Mobil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56E382B-6E1C-4545-A853-561DD400361D}"/>
              </a:ext>
            </a:extLst>
          </p:cNvPr>
          <p:cNvCxnSpPr>
            <a:cxnSpLocks/>
          </p:cNvCxnSpPr>
          <p:nvPr userDrawn="1"/>
        </p:nvCxnSpPr>
        <p:spPr bwMode="auto">
          <a:xfrm>
            <a:off x="4068550" y="3436620"/>
            <a:ext cx="0" cy="2308860"/>
          </a:xfrm>
          <a:prstGeom prst="line">
            <a:avLst/>
          </a:prstGeom>
          <a:noFill/>
          <a:ln w="25400" cap="flat" cmpd="sng" algn="ctr">
            <a:solidFill>
              <a:schemeClr val="bg1"/>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C52CD612-DC6A-BB43-A774-39BB008FD236}"/>
              </a:ext>
            </a:extLst>
          </p:cNvPr>
          <p:cNvCxnSpPr>
            <a:cxnSpLocks/>
          </p:cNvCxnSpPr>
          <p:nvPr userDrawn="1"/>
        </p:nvCxnSpPr>
        <p:spPr bwMode="auto">
          <a:xfrm>
            <a:off x="8152338" y="3436620"/>
            <a:ext cx="0" cy="2308860"/>
          </a:xfrm>
          <a:prstGeom prst="line">
            <a:avLst/>
          </a:prstGeom>
          <a:noFill/>
          <a:ln w="25400" cap="flat" cmpd="sng" algn="ctr">
            <a:solidFill>
              <a:schemeClr val="bg1"/>
            </a:solidFill>
            <a:prstDash val="solid"/>
            <a:round/>
            <a:headEnd type="none" w="med" len="med"/>
            <a:tailEnd type="none" w="med" len="med"/>
          </a:ln>
          <a:effectLst/>
        </p:spPr>
      </p:cxnSp>
      <p:pic>
        <p:nvPicPr>
          <p:cNvPr id="4" name="Picture 3">
            <a:extLst>
              <a:ext uri="{FF2B5EF4-FFF2-40B4-BE49-F238E27FC236}">
                <a16:creationId xmlns:a16="http://schemas.microsoft.com/office/drawing/2014/main" id="{BA4C13AD-8ACD-6D48-8397-E18C20A4E25B}"/>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68948" y="175260"/>
            <a:ext cx="1872905" cy="3352937"/>
          </a:xfrm>
          <a:prstGeom prst="rect">
            <a:avLst/>
          </a:prstGeom>
        </p:spPr>
      </p:pic>
      <p:sp>
        <p:nvSpPr>
          <p:cNvPr id="8" name="Picture Placeholder 7">
            <a:extLst>
              <a:ext uri="{FF2B5EF4-FFF2-40B4-BE49-F238E27FC236}">
                <a16:creationId xmlns:a16="http://schemas.microsoft.com/office/drawing/2014/main" id="{5574A2A9-BBDF-2C43-B1D1-689A1AFC0A5B}"/>
              </a:ext>
            </a:extLst>
          </p:cNvPr>
          <p:cNvSpPr>
            <a:spLocks noGrp="1"/>
          </p:cNvSpPr>
          <p:nvPr>
            <p:ph type="pic" sz="quarter" idx="10" hasCustomPrompt="1"/>
          </p:nvPr>
        </p:nvSpPr>
        <p:spPr>
          <a:xfrm>
            <a:off x="8477884" y="558439"/>
            <a:ext cx="1429296" cy="2543305"/>
          </a:xfrm>
          <a:prstGeom prst="rect">
            <a:avLst/>
          </a:prstGeom>
        </p:spPr>
        <p:txBody>
          <a:bodyPr anchor="ctr"/>
          <a:lstStyle>
            <a:lvl1pPr marL="0" indent="0" algn="ctr">
              <a:buNone/>
              <a:defRPr sz="1500"/>
            </a:lvl1pPr>
          </a:lstStyle>
          <a:p>
            <a:r>
              <a:rPr lang="en-US" dirty="0"/>
              <a:t>Click to add screenshot</a:t>
            </a:r>
          </a:p>
        </p:txBody>
      </p:sp>
      <p:sp>
        <p:nvSpPr>
          <p:cNvPr id="19" name="Picture Placeholder 7">
            <a:extLst>
              <a:ext uri="{FF2B5EF4-FFF2-40B4-BE49-F238E27FC236}">
                <a16:creationId xmlns:a16="http://schemas.microsoft.com/office/drawing/2014/main" id="{EB9F51BC-0E94-8743-BD4B-C3E816948321}"/>
              </a:ext>
            </a:extLst>
          </p:cNvPr>
          <p:cNvSpPr>
            <a:spLocks noGrp="1"/>
          </p:cNvSpPr>
          <p:nvPr>
            <p:ph type="pic" sz="quarter" idx="11" hasCustomPrompt="1"/>
          </p:nvPr>
        </p:nvSpPr>
        <p:spPr>
          <a:xfrm>
            <a:off x="394717" y="437230"/>
            <a:ext cx="5731913" cy="2427890"/>
          </a:xfrm>
          <a:prstGeom prst="rect">
            <a:avLst/>
          </a:prstGeom>
        </p:spPr>
        <p:txBody>
          <a:bodyPr anchor="ctr"/>
          <a:lstStyle>
            <a:lvl1pPr marL="0" indent="0" algn="ctr">
              <a:buNone/>
              <a:defRPr sz="1500"/>
            </a:lvl1pPr>
          </a:lstStyle>
          <a:p>
            <a:r>
              <a:rPr lang="en-US" dirty="0"/>
              <a:t>Click to add software logo (resize accordingly)</a:t>
            </a:r>
          </a:p>
        </p:txBody>
      </p:sp>
      <p:sp>
        <p:nvSpPr>
          <p:cNvPr id="20" name="Text Placeholder 14">
            <a:extLst>
              <a:ext uri="{FF2B5EF4-FFF2-40B4-BE49-F238E27FC236}">
                <a16:creationId xmlns:a16="http://schemas.microsoft.com/office/drawing/2014/main" id="{637DA1AC-8166-724C-B307-341B74BE4829}"/>
              </a:ext>
            </a:extLst>
          </p:cNvPr>
          <p:cNvSpPr>
            <a:spLocks noGrp="1"/>
          </p:cNvSpPr>
          <p:nvPr>
            <p:ph type="body" sz="quarter" idx="12" hasCustomPrompt="1"/>
          </p:nvPr>
        </p:nvSpPr>
        <p:spPr>
          <a:xfrm>
            <a:off x="381744"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21" name="Text Placeholder 14">
            <a:extLst>
              <a:ext uri="{FF2B5EF4-FFF2-40B4-BE49-F238E27FC236}">
                <a16:creationId xmlns:a16="http://schemas.microsoft.com/office/drawing/2014/main" id="{D3409C8C-E4DA-984E-9069-A2AC2F8F7C85}"/>
              </a:ext>
            </a:extLst>
          </p:cNvPr>
          <p:cNvSpPr>
            <a:spLocks noGrp="1"/>
          </p:cNvSpPr>
          <p:nvPr>
            <p:ph type="body" sz="quarter" idx="13"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columns of text to highlight key features.</a:t>
            </a:r>
          </a:p>
        </p:txBody>
      </p:sp>
      <p:sp>
        <p:nvSpPr>
          <p:cNvPr id="22" name="Text Placeholder 14">
            <a:extLst>
              <a:ext uri="{FF2B5EF4-FFF2-40B4-BE49-F238E27FC236}">
                <a16:creationId xmlns:a16="http://schemas.microsoft.com/office/drawing/2014/main" id="{49DC6B78-7419-F746-8BD7-293DFA08828C}"/>
              </a:ext>
            </a:extLst>
          </p:cNvPr>
          <p:cNvSpPr>
            <a:spLocks noGrp="1"/>
          </p:cNvSpPr>
          <p:nvPr>
            <p:ph type="body" sz="quarter" idx="14" hasCustomPrompt="1"/>
          </p:nvPr>
        </p:nvSpPr>
        <p:spPr>
          <a:xfrm>
            <a:off x="8535317"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3" name="Text Placeholder 14">
            <a:extLst>
              <a:ext uri="{FF2B5EF4-FFF2-40B4-BE49-F238E27FC236}">
                <a16:creationId xmlns:a16="http://schemas.microsoft.com/office/drawing/2014/main" id="{AB69BE67-F39A-9A45-B9B0-6A3FEAC54A60}"/>
              </a:ext>
            </a:extLst>
          </p:cNvPr>
          <p:cNvSpPr>
            <a:spLocks noGrp="1"/>
          </p:cNvSpPr>
          <p:nvPr>
            <p:ph type="body" sz="quarter" idx="15"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desktop, there are more slides with other devices you can choose from. To put in a new screenshot, delete the pre-existing one and put in a new one. Make sure to crop and resize accordingly.</a:t>
            </a:r>
          </a:p>
        </p:txBody>
      </p:sp>
      <p:sp>
        <p:nvSpPr>
          <p:cNvPr id="24" name="Text Placeholder 14">
            <a:extLst>
              <a:ext uri="{FF2B5EF4-FFF2-40B4-BE49-F238E27FC236}">
                <a16:creationId xmlns:a16="http://schemas.microsoft.com/office/drawing/2014/main" id="{5A323518-05EF-C14C-BA35-3EE7F9DDCA70}"/>
              </a:ext>
            </a:extLst>
          </p:cNvPr>
          <p:cNvSpPr>
            <a:spLocks noGrp="1"/>
          </p:cNvSpPr>
          <p:nvPr>
            <p:ph type="body" sz="quarter" idx="16" hasCustomPrompt="1"/>
          </p:nvPr>
        </p:nvSpPr>
        <p:spPr>
          <a:xfrm>
            <a:off x="4458531" y="3436620"/>
            <a:ext cx="3274939" cy="605255"/>
          </a:xfrm>
          <a:prstGeom prst="rect">
            <a:avLst/>
          </a:prstGeom>
        </p:spPr>
        <p:txBody>
          <a:bodyPr anchor="b"/>
          <a:lstStyle>
            <a:lvl1pPr marL="0" indent="0">
              <a:buNone/>
              <a:defRPr sz="2000" b="1">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5" name="Text Placeholder 14">
            <a:extLst>
              <a:ext uri="{FF2B5EF4-FFF2-40B4-BE49-F238E27FC236}">
                <a16:creationId xmlns:a16="http://schemas.microsoft.com/office/drawing/2014/main" id="{A0842BBF-CC99-CA44-80F9-A21242B0FAD0}"/>
              </a:ext>
            </a:extLst>
          </p:cNvPr>
          <p:cNvSpPr>
            <a:spLocks noGrp="1"/>
          </p:cNvSpPr>
          <p:nvPr>
            <p:ph type="body" sz="quarter" idx="17"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Tree>
    <p:extLst>
      <p:ext uri="{BB962C8B-B14F-4D97-AF65-F5344CB8AC3E}">
        <p14:creationId xmlns:p14="http://schemas.microsoft.com/office/powerpoint/2010/main" val="343979399"/>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Software Showcase Mobile 2">
    <p:bg>
      <p:bgPr>
        <a:solidFill>
          <a:schemeClr val="bg1"/>
        </a:solidFill>
        <a:effectLst/>
      </p:bgPr>
    </p:bg>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26D836FE-A12A-6245-8A2D-E8596152DD84}"/>
              </a:ext>
            </a:extLst>
          </p:cNvPr>
          <p:cNvGrpSpPr/>
          <p:nvPr userDrawn="1"/>
        </p:nvGrpSpPr>
        <p:grpSpPr>
          <a:xfrm>
            <a:off x="2341251" y="-1158704"/>
            <a:ext cx="13447489" cy="7683382"/>
            <a:chOff x="4683111" y="-2317407"/>
            <a:chExt cx="26898480" cy="15366763"/>
          </a:xfrm>
        </p:grpSpPr>
        <p:pic>
          <p:nvPicPr>
            <p:cNvPr id="30" name="Picture 29">
              <a:extLst>
                <a:ext uri="{FF2B5EF4-FFF2-40B4-BE49-F238E27FC236}">
                  <a16:creationId xmlns:a16="http://schemas.microsoft.com/office/drawing/2014/main" id="{04269BC8-CA71-4541-8F93-6833953AF59D}"/>
                </a:ext>
              </a:extLst>
            </p:cNvPr>
            <p:cNvPicPr>
              <a:picLocks noChangeAspect="1"/>
            </p:cNvPicPr>
            <p:nvPr userDrawn="1"/>
          </p:nvPicPr>
          <p:blipFill>
            <a:blip r:embed="rId2">
              <a:alphaModFix amt="3000"/>
            </a:blip>
            <a:stretch>
              <a:fillRect/>
            </a:stretch>
          </p:blipFill>
          <p:spPr>
            <a:xfrm rot="20860560">
              <a:off x="18122531" y="-2317407"/>
              <a:ext cx="11724271" cy="15366763"/>
            </a:xfrm>
            <a:prstGeom prst="rect">
              <a:avLst/>
            </a:prstGeom>
          </p:spPr>
        </p:pic>
        <p:pic>
          <p:nvPicPr>
            <p:cNvPr id="31" name="Picture 30">
              <a:extLst>
                <a:ext uri="{FF2B5EF4-FFF2-40B4-BE49-F238E27FC236}">
                  <a16:creationId xmlns:a16="http://schemas.microsoft.com/office/drawing/2014/main" id="{ECEBBE7D-B461-3F4B-B191-3ED083C54BB9}"/>
                </a:ext>
              </a:extLst>
            </p:cNvPr>
            <p:cNvPicPr>
              <a:picLocks noChangeAspect="1"/>
            </p:cNvPicPr>
            <p:nvPr userDrawn="1"/>
          </p:nvPicPr>
          <p:blipFill>
            <a:blip r:embed="rId3">
              <a:alphaModFix amt="3000"/>
            </a:blip>
            <a:stretch>
              <a:fillRect/>
            </a:stretch>
          </p:blipFill>
          <p:spPr>
            <a:xfrm rot="965134">
              <a:off x="4683111" y="142001"/>
              <a:ext cx="26898480" cy="9851544"/>
            </a:xfrm>
            <a:prstGeom prst="rect">
              <a:avLst/>
            </a:prstGeom>
          </p:spPr>
        </p:pic>
      </p:grpSp>
      <p:sp>
        <p:nvSpPr>
          <p:cNvPr id="16" name="Text Placeholder 14">
            <a:extLst>
              <a:ext uri="{FF2B5EF4-FFF2-40B4-BE49-F238E27FC236}">
                <a16:creationId xmlns:a16="http://schemas.microsoft.com/office/drawing/2014/main" id="{24D496F7-BD16-194E-993D-4CA627B5B359}"/>
              </a:ext>
            </a:extLst>
          </p:cNvPr>
          <p:cNvSpPr>
            <a:spLocks noGrp="1"/>
          </p:cNvSpPr>
          <p:nvPr>
            <p:ph type="body" sz="quarter" idx="12" hasCustomPrompt="1"/>
          </p:nvPr>
        </p:nvSpPr>
        <p:spPr>
          <a:xfrm>
            <a:off x="595518" y="102870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showcase</a:t>
            </a:r>
          </a:p>
        </p:txBody>
      </p:sp>
      <p:sp>
        <p:nvSpPr>
          <p:cNvPr id="18" name="Text Placeholder 14">
            <a:extLst>
              <a:ext uri="{FF2B5EF4-FFF2-40B4-BE49-F238E27FC236}">
                <a16:creationId xmlns:a16="http://schemas.microsoft.com/office/drawing/2014/main" id="{E0A9BD30-0E8B-2042-8FC0-05A1F5891850}"/>
              </a:ext>
            </a:extLst>
          </p:cNvPr>
          <p:cNvSpPr>
            <a:spLocks noGrp="1"/>
          </p:cNvSpPr>
          <p:nvPr>
            <p:ph type="body" sz="quarter" idx="13" hasCustomPrompt="1"/>
          </p:nvPr>
        </p:nvSpPr>
        <p:spPr>
          <a:xfrm>
            <a:off x="595518" y="1620097"/>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software that Rockwell Automation offers. Please use these three rows of text to highlight key features.</a:t>
            </a:r>
          </a:p>
        </p:txBody>
      </p:sp>
      <p:sp>
        <p:nvSpPr>
          <p:cNvPr id="21" name="Text Placeholder 14">
            <a:extLst>
              <a:ext uri="{FF2B5EF4-FFF2-40B4-BE49-F238E27FC236}">
                <a16:creationId xmlns:a16="http://schemas.microsoft.com/office/drawing/2014/main" id="{2A9BF7E5-C4EF-0F40-B313-463DEADC221E}"/>
              </a:ext>
            </a:extLst>
          </p:cNvPr>
          <p:cNvSpPr>
            <a:spLocks noGrp="1"/>
          </p:cNvSpPr>
          <p:nvPr>
            <p:ph type="body" sz="quarter" idx="14" hasCustomPrompt="1"/>
          </p:nvPr>
        </p:nvSpPr>
        <p:spPr>
          <a:xfrm>
            <a:off x="595518" y="2762250"/>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Software logo</a:t>
            </a:r>
          </a:p>
        </p:txBody>
      </p:sp>
      <p:sp>
        <p:nvSpPr>
          <p:cNvPr id="22" name="Text Placeholder 14">
            <a:extLst>
              <a:ext uri="{FF2B5EF4-FFF2-40B4-BE49-F238E27FC236}">
                <a16:creationId xmlns:a16="http://schemas.microsoft.com/office/drawing/2014/main" id="{4A6CC175-273B-B941-87ED-AF4B859E01F2}"/>
              </a:ext>
            </a:extLst>
          </p:cNvPr>
          <p:cNvSpPr>
            <a:spLocks noGrp="1"/>
          </p:cNvSpPr>
          <p:nvPr>
            <p:ph type="body" sz="quarter" idx="15" hasCustomPrompt="1"/>
          </p:nvPr>
        </p:nvSpPr>
        <p:spPr>
          <a:xfrm>
            <a:off x="595518" y="3353647"/>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logo on this slide, just simply delete the pre-existing logo and a placeholder box should appear for you to put a new one related to the software.</a:t>
            </a:r>
          </a:p>
        </p:txBody>
      </p:sp>
      <p:sp>
        <p:nvSpPr>
          <p:cNvPr id="23" name="Text Placeholder 14">
            <a:extLst>
              <a:ext uri="{FF2B5EF4-FFF2-40B4-BE49-F238E27FC236}">
                <a16:creationId xmlns:a16="http://schemas.microsoft.com/office/drawing/2014/main" id="{27E17C8D-D1D0-5248-BD60-0ACE8717FC4A}"/>
              </a:ext>
            </a:extLst>
          </p:cNvPr>
          <p:cNvSpPr>
            <a:spLocks noGrp="1"/>
          </p:cNvSpPr>
          <p:nvPr>
            <p:ph type="body" sz="quarter" idx="16" hasCustomPrompt="1"/>
          </p:nvPr>
        </p:nvSpPr>
        <p:spPr>
          <a:xfrm>
            <a:off x="595518" y="4300658"/>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Screenshot information</a:t>
            </a:r>
          </a:p>
        </p:txBody>
      </p:sp>
      <p:sp>
        <p:nvSpPr>
          <p:cNvPr id="24" name="Text Placeholder 14">
            <a:extLst>
              <a:ext uri="{FF2B5EF4-FFF2-40B4-BE49-F238E27FC236}">
                <a16:creationId xmlns:a16="http://schemas.microsoft.com/office/drawing/2014/main" id="{84E2C01C-F0CC-9A4B-8732-7E21E64BED0A}"/>
              </a:ext>
            </a:extLst>
          </p:cNvPr>
          <p:cNvSpPr>
            <a:spLocks noGrp="1"/>
          </p:cNvSpPr>
          <p:nvPr>
            <p:ph type="body" sz="quarter" idx="17" hasCustomPrompt="1"/>
          </p:nvPr>
        </p:nvSpPr>
        <p:spPr>
          <a:xfrm>
            <a:off x="595518" y="4892055"/>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While this slide shows a phone, there are more slides with other devices you can choose from. To put in a new screenshot, delete the pre-existing one and put in a new one. Make sure to crop and resize accordingly.</a:t>
            </a:r>
          </a:p>
        </p:txBody>
      </p:sp>
      <p:pic>
        <p:nvPicPr>
          <p:cNvPr id="20" name="Picture 19">
            <a:extLst>
              <a:ext uri="{FF2B5EF4-FFF2-40B4-BE49-F238E27FC236}">
                <a16:creationId xmlns:a16="http://schemas.microsoft.com/office/drawing/2014/main" id="{65B930B0-37CE-1D4F-BAB1-8A35A58DC6B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968123" y="1574593"/>
            <a:ext cx="2591730" cy="4639801"/>
          </a:xfrm>
          <a:prstGeom prst="rect">
            <a:avLst/>
          </a:prstGeom>
        </p:spPr>
      </p:pic>
      <p:sp>
        <p:nvSpPr>
          <p:cNvPr id="27" name="Picture Placeholder 7">
            <a:extLst>
              <a:ext uri="{FF2B5EF4-FFF2-40B4-BE49-F238E27FC236}">
                <a16:creationId xmlns:a16="http://schemas.microsoft.com/office/drawing/2014/main" id="{4DD356D2-D96E-5E4D-88FC-6D853F0DCEBA}"/>
              </a:ext>
            </a:extLst>
          </p:cNvPr>
          <p:cNvSpPr>
            <a:spLocks noGrp="1"/>
          </p:cNvSpPr>
          <p:nvPr>
            <p:ph type="pic" sz="quarter" idx="11" hasCustomPrompt="1"/>
          </p:nvPr>
        </p:nvSpPr>
        <p:spPr>
          <a:xfrm>
            <a:off x="7290878" y="402297"/>
            <a:ext cx="4073997" cy="1064553"/>
          </a:xfrm>
          <a:prstGeom prst="rect">
            <a:avLst/>
          </a:prstGeom>
        </p:spPr>
        <p:txBody>
          <a:bodyPr anchor="ctr"/>
          <a:lstStyle>
            <a:lvl1pPr marL="0" indent="0" algn="ctr">
              <a:buNone/>
              <a:defRPr sz="1500"/>
            </a:lvl1pPr>
          </a:lstStyle>
          <a:p>
            <a:r>
              <a:rPr lang="en-US" dirty="0"/>
              <a:t>Click to add software logo </a:t>
            </a:r>
            <a:br>
              <a:rPr lang="en-US" dirty="0"/>
            </a:br>
            <a:r>
              <a:rPr lang="en-US" dirty="0"/>
              <a:t>(resize accordingly)</a:t>
            </a:r>
          </a:p>
        </p:txBody>
      </p:sp>
      <p:sp>
        <p:nvSpPr>
          <p:cNvPr id="28" name="Picture Placeholder 7">
            <a:extLst>
              <a:ext uri="{FF2B5EF4-FFF2-40B4-BE49-F238E27FC236}">
                <a16:creationId xmlns:a16="http://schemas.microsoft.com/office/drawing/2014/main" id="{E7BC3F39-EC1F-ED4C-8CA8-91A38E1417BE}"/>
              </a:ext>
            </a:extLst>
          </p:cNvPr>
          <p:cNvSpPr>
            <a:spLocks noGrp="1"/>
          </p:cNvSpPr>
          <p:nvPr>
            <p:ph type="pic" sz="quarter" idx="18" hasCustomPrompt="1"/>
          </p:nvPr>
        </p:nvSpPr>
        <p:spPr>
          <a:xfrm>
            <a:off x="8398313" y="2108786"/>
            <a:ext cx="1977862" cy="3519430"/>
          </a:xfrm>
          <a:prstGeom prst="rect">
            <a:avLst/>
          </a:prstGeom>
        </p:spPr>
        <p:txBody>
          <a:bodyPr anchor="ctr"/>
          <a:lstStyle>
            <a:lvl1pPr marL="0" indent="0" algn="ctr">
              <a:buNone/>
              <a:defRPr sz="1500"/>
            </a:lvl1pPr>
          </a:lstStyle>
          <a:p>
            <a:r>
              <a:rPr lang="en-US" dirty="0"/>
              <a:t>Click to add screenshot</a:t>
            </a:r>
          </a:p>
        </p:txBody>
      </p:sp>
    </p:spTree>
    <p:extLst>
      <p:ext uri="{BB962C8B-B14F-4D97-AF65-F5344CB8AC3E}">
        <p14:creationId xmlns:p14="http://schemas.microsoft.com/office/powerpoint/2010/main" val="1750282920"/>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ardware Showcase 1">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cxnSp>
        <p:nvCxnSpPr>
          <p:cNvPr id="28" name="Straight Connector 27">
            <a:extLst>
              <a:ext uri="{FF2B5EF4-FFF2-40B4-BE49-F238E27FC236}">
                <a16:creationId xmlns:a16="http://schemas.microsoft.com/office/drawing/2014/main" id="{B56E382B-6E1C-4545-A853-561DD400361D}"/>
              </a:ext>
            </a:extLst>
          </p:cNvPr>
          <p:cNvCxnSpPr>
            <a:cxnSpLocks/>
          </p:cNvCxnSpPr>
          <p:nvPr userDrawn="1"/>
        </p:nvCxnSpPr>
        <p:spPr bwMode="auto">
          <a:xfrm>
            <a:off x="4068550" y="3436620"/>
            <a:ext cx="0" cy="2308860"/>
          </a:xfrm>
          <a:prstGeom prst="line">
            <a:avLst/>
          </a:prstGeom>
          <a:noFill/>
          <a:ln w="25400" cap="flat" cmpd="sng" algn="ctr">
            <a:solidFill>
              <a:schemeClr val="tx2">
                <a:lumMod val="60000"/>
                <a:lumOff val="40000"/>
              </a:schemeClr>
            </a:solidFill>
            <a:prstDash val="solid"/>
            <a:round/>
            <a:headEnd type="none" w="med" len="med"/>
            <a:tailEnd type="none" w="med" len="med"/>
          </a:ln>
          <a:effectLst/>
        </p:spPr>
      </p:cxnSp>
      <p:cxnSp>
        <p:nvCxnSpPr>
          <p:cNvPr id="33" name="Straight Connector 32">
            <a:extLst>
              <a:ext uri="{FF2B5EF4-FFF2-40B4-BE49-F238E27FC236}">
                <a16:creationId xmlns:a16="http://schemas.microsoft.com/office/drawing/2014/main" id="{C52CD612-DC6A-BB43-A774-39BB008FD236}"/>
              </a:ext>
            </a:extLst>
          </p:cNvPr>
          <p:cNvCxnSpPr>
            <a:cxnSpLocks/>
          </p:cNvCxnSpPr>
          <p:nvPr userDrawn="1"/>
        </p:nvCxnSpPr>
        <p:spPr bwMode="auto">
          <a:xfrm>
            <a:off x="8152338" y="3436620"/>
            <a:ext cx="0" cy="2308860"/>
          </a:xfrm>
          <a:prstGeom prst="line">
            <a:avLst/>
          </a:prstGeom>
          <a:noFill/>
          <a:ln w="25400" cap="flat" cmpd="sng" algn="ctr">
            <a:solidFill>
              <a:schemeClr val="tx2">
                <a:lumMod val="60000"/>
                <a:lumOff val="40000"/>
              </a:schemeClr>
            </a:solidFill>
            <a:prstDash val="solid"/>
            <a:round/>
            <a:headEnd type="none" w="med" len="med"/>
            <a:tailEnd type="none" w="med" len="med"/>
          </a:ln>
          <a:effectLst/>
        </p:spPr>
      </p:cxnSp>
      <p:sp>
        <p:nvSpPr>
          <p:cNvPr id="21" name="Picture Placeholder 7">
            <a:extLst>
              <a:ext uri="{FF2B5EF4-FFF2-40B4-BE49-F238E27FC236}">
                <a16:creationId xmlns:a16="http://schemas.microsoft.com/office/drawing/2014/main" id="{193FC9A8-DAC2-E44A-BD60-2E429FB474D6}"/>
              </a:ext>
            </a:extLst>
          </p:cNvPr>
          <p:cNvSpPr>
            <a:spLocks noGrp="1"/>
          </p:cNvSpPr>
          <p:nvPr>
            <p:ph type="pic" sz="quarter" idx="10" hasCustomPrompt="1"/>
          </p:nvPr>
        </p:nvSpPr>
        <p:spPr>
          <a:xfrm>
            <a:off x="7161713" y="400050"/>
            <a:ext cx="3827800" cy="2465070"/>
          </a:xfrm>
          <a:prstGeom prst="rect">
            <a:avLst/>
          </a:prstGeom>
        </p:spPr>
        <p:txBody>
          <a:bodyPr anchor="ctr"/>
          <a:lstStyle>
            <a:lvl1pPr marL="0" indent="0" algn="ctr">
              <a:buNone/>
              <a:defRPr sz="1500"/>
            </a:lvl1pPr>
          </a:lstStyle>
          <a:p>
            <a:r>
              <a:rPr lang="en-US" dirty="0"/>
              <a:t>Click to add image of product/hardware (resize and crop accordingly)</a:t>
            </a:r>
          </a:p>
        </p:txBody>
      </p:sp>
      <p:sp>
        <p:nvSpPr>
          <p:cNvPr id="32" name="Text Placeholder 6">
            <a:extLst>
              <a:ext uri="{FF2B5EF4-FFF2-40B4-BE49-F238E27FC236}">
                <a16:creationId xmlns:a16="http://schemas.microsoft.com/office/drawing/2014/main" id="{2DA6F4BD-5B28-504E-BF81-F8D154CDE6E7}"/>
              </a:ext>
            </a:extLst>
          </p:cNvPr>
          <p:cNvSpPr>
            <a:spLocks noGrp="1"/>
          </p:cNvSpPr>
          <p:nvPr>
            <p:ph type="body" sz="quarter" idx="18" hasCustomPrompt="1"/>
          </p:nvPr>
        </p:nvSpPr>
        <p:spPr>
          <a:xfrm>
            <a:off x="381745" y="1514488"/>
            <a:ext cx="5531376" cy="1350631"/>
          </a:xfrm>
          <a:prstGeom prst="rect">
            <a:avLst/>
          </a:prstGeom>
        </p:spPr>
        <p:txBody>
          <a:bodyPr anchor="t"/>
          <a:lstStyle>
            <a:lvl1pPr marL="0" indent="0">
              <a:buNone/>
              <a:defRPr sz="16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Product description or other subhead information goes here to give a brief overview of the product. Use the 3 text sections below to really focus on unique features.</a:t>
            </a:r>
          </a:p>
        </p:txBody>
      </p:sp>
      <p:sp>
        <p:nvSpPr>
          <p:cNvPr id="34" name="Title 1">
            <a:extLst>
              <a:ext uri="{FF2B5EF4-FFF2-40B4-BE49-F238E27FC236}">
                <a16:creationId xmlns:a16="http://schemas.microsoft.com/office/drawing/2014/main" id="{940548BF-5AB1-264B-8885-F8CF89D330BF}"/>
              </a:ext>
            </a:extLst>
          </p:cNvPr>
          <p:cNvSpPr>
            <a:spLocks noGrp="1"/>
          </p:cNvSpPr>
          <p:nvPr>
            <p:ph type="title" hasCustomPrompt="1"/>
          </p:nvPr>
        </p:nvSpPr>
        <p:spPr>
          <a:xfrm>
            <a:off x="381744" y="400050"/>
            <a:ext cx="5531377" cy="1025081"/>
          </a:xfrm>
          <a:prstGeom prst="rect">
            <a:avLst/>
          </a:prstGeom>
        </p:spPr>
        <p:txBody>
          <a:bodyPr anchor="b"/>
          <a:lstStyle>
            <a:lvl1pPr>
              <a:lnSpc>
                <a:spcPct val="100000"/>
              </a:lnSpc>
              <a:defRPr sz="3000" b="1">
                <a:solidFill>
                  <a:schemeClr val="tx1"/>
                </a:solidFill>
              </a:defRPr>
            </a:lvl1pPr>
          </a:lstStyle>
          <a:p>
            <a:r>
              <a:rPr lang="en-US" dirty="0"/>
              <a:t>Product name goes here</a:t>
            </a:r>
          </a:p>
        </p:txBody>
      </p:sp>
      <p:sp>
        <p:nvSpPr>
          <p:cNvPr id="13" name="Text Placeholder 14">
            <a:extLst>
              <a:ext uri="{FF2B5EF4-FFF2-40B4-BE49-F238E27FC236}">
                <a16:creationId xmlns:a16="http://schemas.microsoft.com/office/drawing/2014/main" id="{19864519-0E60-5C40-8EBC-4B2B7D8519B7}"/>
              </a:ext>
            </a:extLst>
          </p:cNvPr>
          <p:cNvSpPr>
            <a:spLocks noGrp="1"/>
          </p:cNvSpPr>
          <p:nvPr>
            <p:ph type="body" sz="quarter" idx="19" hasCustomPrompt="1"/>
          </p:nvPr>
        </p:nvSpPr>
        <p:spPr>
          <a:xfrm>
            <a:off x="381744" y="3436620"/>
            <a:ext cx="3274939"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Hardware showcase</a:t>
            </a:r>
          </a:p>
        </p:txBody>
      </p:sp>
      <p:sp>
        <p:nvSpPr>
          <p:cNvPr id="14" name="Text Placeholder 14">
            <a:extLst>
              <a:ext uri="{FF2B5EF4-FFF2-40B4-BE49-F238E27FC236}">
                <a16:creationId xmlns:a16="http://schemas.microsoft.com/office/drawing/2014/main" id="{E5304780-F871-B046-BC6D-590A39831F20}"/>
              </a:ext>
            </a:extLst>
          </p:cNvPr>
          <p:cNvSpPr>
            <a:spLocks noGrp="1"/>
          </p:cNvSpPr>
          <p:nvPr>
            <p:ph type="body" sz="quarter" idx="20" hasCustomPrompt="1"/>
          </p:nvPr>
        </p:nvSpPr>
        <p:spPr>
          <a:xfrm>
            <a:off x="381744" y="4028017"/>
            <a:ext cx="3274939" cy="1991784"/>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hardware that Rockwell Automation offers. Please use these three columns of text to highlight key features.</a:t>
            </a:r>
          </a:p>
        </p:txBody>
      </p:sp>
      <p:sp>
        <p:nvSpPr>
          <p:cNvPr id="15" name="Text Placeholder 14">
            <a:extLst>
              <a:ext uri="{FF2B5EF4-FFF2-40B4-BE49-F238E27FC236}">
                <a16:creationId xmlns:a16="http://schemas.microsoft.com/office/drawing/2014/main" id="{8B29934E-2D62-1240-9167-6C93B0C4B04B}"/>
              </a:ext>
            </a:extLst>
          </p:cNvPr>
          <p:cNvSpPr>
            <a:spLocks noGrp="1"/>
          </p:cNvSpPr>
          <p:nvPr>
            <p:ph type="body" sz="quarter" idx="21" hasCustomPrompt="1"/>
          </p:nvPr>
        </p:nvSpPr>
        <p:spPr>
          <a:xfrm>
            <a:off x="8535317" y="3436620"/>
            <a:ext cx="3274939"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Product information</a:t>
            </a:r>
          </a:p>
        </p:txBody>
      </p:sp>
      <p:sp>
        <p:nvSpPr>
          <p:cNvPr id="16" name="Text Placeholder 14">
            <a:extLst>
              <a:ext uri="{FF2B5EF4-FFF2-40B4-BE49-F238E27FC236}">
                <a16:creationId xmlns:a16="http://schemas.microsoft.com/office/drawing/2014/main" id="{1270D5C0-C5B8-B446-869F-3FEFDAA813EF}"/>
              </a:ext>
            </a:extLst>
          </p:cNvPr>
          <p:cNvSpPr>
            <a:spLocks noGrp="1"/>
          </p:cNvSpPr>
          <p:nvPr>
            <p:ph type="body" sz="quarter" idx="22" hasCustomPrompt="1"/>
          </p:nvPr>
        </p:nvSpPr>
        <p:spPr>
          <a:xfrm>
            <a:off x="8535317" y="4028017"/>
            <a:ext cx="3274939" cy="1991784"/>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Make sure to enter in the product name as the title and a brief overview below it. Not sure what to write? A great place to find more information about our products is straight from the Rockwell Automation website.</a:t>
            </a:r>
          </a:p>
        </p:txBody>
      </p:sp>
      <p:sp>
        <p:nvSpPr>
          <p:cNvPr id="17" name="Text Placeholder 14">
            <a:extLst>
              <a:ext uri="{FF2B5EF4-FFF2-40B4-BE49-F238E27FC236}">
                <a16:creationId xmlns:a16="http://schemas.microsoft.com/office/drawing/2014/main" id="{5A256B15-6539-954A-B0A4-8BFD0D685AF7}"/>
              </a:ext>
            </a:extLst>
          </p:cNvPr>
          <p:cNvSpPr>
            <a:spLocks noGrp="1"/>
          </p:cNvSpPr>
          <p:nvPr>
            <p:ph type="body" sz="quarter" idx="23" hasCustomPrompt="1"/>
          </p:nvPr>
        </p:nvSpPr>
        <p:spPr>
          <a:xfrm>
            <a:off x="4458531" y="3436620"/>
            <a:ext cx="3274939"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Product image</a:t>
            </a:r>
          </a:p>
        </p:txBody>
      </p:sp>
      <p:sp>
        <p:nvSpPr>
          <p:cNvPr id="18" name="Text Placeholder 14">
            <a:extLst>
              <a:ext uri="{FF2B5EF4-FFF2-40B4-BE49-F238E27FC236}">
                <a16:creationId xmlns:a16="http://schemas.microsoft.com/office/drawing/2014/main" id="{1F77BB75-CB10-E14A-BD7D-DD0B465D6612}"/>
              </a:ext>
            </a:extLst>
          </p:cNvPr>
          <p:cNvSpPr>
            <a:spLocks noGrp="1"/>
          </p:cNvSpPr>
          <p:nvPr>
            <p:ph type="body" sz="quarter" idx="24" hasCustomPrompt="1"/>
          </p:nvPr>
        </p:nvSpPr>
        <p:spPr>
          <a:xfrm>
            <a:off x="4458531" y="4028017"/>
            <a:ext cx="3274939" cy="1991784"/>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image of a new product, just simply delete the pre-existing product and a placeholder box should appear for you to put a new one related to the hardware.</a:t>
            </a:r>
          </a:p>
        </p:txBody>
      </p:sp>
    </p:spTree>
    <p:extLst>
      <p:ext uri="{BB962C8B-B14F-4D97-AF65-F5344CB8AC3E}">
        <p14:creationId xmlns:p14="http://schemas.microsoft.com/office/powerpoint/2010/main" val="233313572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Hardware Showcase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6" name="Text Placeholder 14">
            <a:extLst>
              <a:ext uri="{FF2B5EF4-FFF2-40B4-BE49-F238E27FC236}">
                <a16:creationId xmlns:a16="http://schemas.microsoft.com/office/drawing/2014/main" id="{24D496F7-BD16-194E-993D-4CA627B5B359}"/>
              </a:ext>
            </a:extLst>
          </p:cNvPr>
          <p:cNvSpPr>
            <a:spLocks noGrp="1"/>
          </p:cNvSpPr>
          <p:nvPr>
            <p:ph type="body" sz="quarter" idx="12" hasCustomPrompt="1"/>
          </p:nvPr>
        </p:nvSpPr>
        <p:spPr>
          <a:xfrm>
            <a:off x="5942764" y="766345"/>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Hardware showcase</a:t>
            </a:r>
          </a:p>
        </p:txBody>
      </p:sp>
      <p:sp>
        <p:nvSpPr>
          <p:cNvPr id="18" name="Text Placeholder 14">
            <a:extLst>
              <a:ext uri="{FF2B5EF4-FFF2-40B4-BE49-F238E27FC236}">
                <a16:creationId xmlns:a16="http://schemas.microsoft.com/office/drawing/2014/main" id="{E0A9BD30-0E8B-2042-8FC0-05A1F5891850}"/>
              </a:ext>
            </a:extLst>
          </p:cNvPr>
          <p:cNvSpPr>
            <a:spLocks noGrp="1"/>
          </p:cNvSpPr>
          <p:nvPr>
            <p:ph type="body" sz="quarter" idx="13" hasCustomPrompt="1"/>
          </p:nvPr>
        </p:nvSpPr>
        <p:spPr>
          <a:xfrm>
            <a:off x="5942764" y="1357742"/>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Use this slide (or the other variations of it in the masters) to focus on the amazing hardware that Rockwell Automation offers. Please use these three columns of text to highlight key features.</a:t>
            </a:r>
          </a:p>
        </p:txBody>
      </p:sp>
      <p:sp>
        <p:nvSpPr>
          <p:cNvPr id="21" name="Text Placeholder 14">
            <a:extLst>
              <a:ext uri="{FF2B5EF4-FFF2-40B4-BE49-F238E27FC236}">
                <a16:creationId xmlns:a16="http://schemas.microsoft.com/office/drawing/2014/main" id="{2A9BF7E5-C4EF-0F40-B313-463DEADC221E}"/>
              </a:ext>
            </a:extLst>
          </p:cNvPr>
          <p:cNvSpPr>
            <a:spLocks noGrp="1"/>
          </p:cNvSpPr>
          <p:nvPr>
            <p:ph type="body" sz="quarter" idx="14" hasCustomPrompt="1"/>
          </p:nvPr>
        </p:nvSpPr>
        <p:spPr>
          <a:xfrm>
            <a:off x="5942764" y="2499895"/>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Product image</a:t>
            </a:r>
          </a:p>
        </p:txBody>
      </p:sp>
      <p:sp>
        <p:nvSpPr>
          <p:cNvPr id="22" name="Text Placeholder 14">
            <a:extLst>
              <a:ext uri="{FF2B5EF4-FFF2-40B4-BE49-F238E27FC236}">
                <a16:creationId xmlns:a16="http://schemas.microsoft.com/office/drawing/2014/main" id="{4A6CC175-273B-B941-87ED-AF4B859E01F2}"/>
              </a:ext>
            </a:extLst>
          </p:cNvPr>
          <p:cNvSpPr>
            <a:spLocks noGrp="1"/>
          </p:cNvSpPr>
          <p:nvPr>
            <p:ph type="body" sz="quarter" idx="15" hasCustomPrompt="1"/>
          </p:nvPr>
        </p:nvSpPr>
        <p:spPr>
          <a:xfrm>
            <a:off x="5942764" y="3091292"/>
            <a:ext cx="5868236" cy="873827"/>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If you would like to include a different image of a new product, just simply delete the pre-existing product and a placeholder box should appear for you to put a new one related to the hardware.</a:t>
            </a:r>
          </a:p>
        </p:txBody>
      </p:sp>
      <p:sp>
        <p:nvSpPr>
          <p:cNvPr id="23" name="Text Placeholder 14">
            <a:extLst>
              <a:ext uri="{FF2B5EF4-FFF2-40B4-BE49-F238E27FC236}">
                <a16:creationId xmlns:a16="http://schemas.microsoft.com/office/drawing/2014/main" id="{27E17C8D-D1D0-5248-BD60-0ACE8717FC4A}"/>
              </a:ext>
            </a:extLst>
          </p:cNvPr>
          <p:cNvSpPr>
            <a:spLocks noGrp="1"/>
          </p:cNvSpPr>
          <p:nvPr>
            <p:ph type="body" sz="quarter" idx="16" hasCustomPrompt="1"/>
          </p:nvPr>
        </p:nvSpPr>
        <p:spPr>
          <a:xfrm>
            <a:off x="5942764" y="4038303"/>
            <a:ext cx="5868236" cy="605255"/>
          </a:xfrm>
          <a:prstGeom prst="rect">
            <a:avLst/>
          </a:prstGeom>
        </p:spPr>
        <p:txBody>
          <a:bodyPr anchor="b"/>
          <a:lstStyle>
            <a:lvl1pPr marL="0" indent="0">
              <a:buNone/>
              <a:defRPr sz="2000" b="1">
                <a:solidFill>
                  <a:schemeClr val="tx1"/>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pPr lvl="0"/>
            <a:r>
              <a:rPr lang="en-US" dirty="0"/>
              <a:t>Product information</a:t>
            </a:r>
          </a:p>
        </p:txBody>
      </p:sp>
      <p:sp>
        <p:nvSpPr>
          <p:cNvPr id="24" name="Text Placeholder 14">
            <a:extLst>
              <a:ext uri="{FF2B5EF4-FFF2-40B4-BE49-F238E27FC236}">
                <a16:creationId xmlns:a16="http://schemas.microsoft.com/office/drawing/2014/main" id="{84E2C01C-F0CC-9A4B-8732-7E21E64BED0A}"/>
              </a:ext>
            </a:extLst>
          </p:cNvPr>
          <p:cNvSpPr>
            <a:spLocks noGrp="1"/>
          </p:cNvSpPr>
          <p:nvPr>
            <p:ph type="body" sz="quarter" idx="17" hasCustomPrompt="1"/>
          </p:nvPr>
        </p:nvSpPr>
        <p:spPr>
          <a:xfrm>
            <a:off x="5942764" y="4629700"/>
            <a:ext cx="5868236" cy="1168908"/>
          </a:xfrm>
          <a:prstGeom prst="rect">
            <a:avLst/>
          </a:prstGeom>
        </p:spPr>
        <p:txBody>
          <a:bodyPr anchor="t"/>
          <a:lstStyle>
            <a:lvl1pPr marL="0" indent="0">
              <a:buClrTx/>
              <a:buFont typeface="Arial" panose="020B0604020202020204" pitchFamily="34" charset="0"/>
              <a:buNone/>
              <a:defRPr sz="1600" b="0">
                <a:solidFill>
                  <a:schemeClr val="bg2"/>
                </a:solidFill>
              </a:defRPr>
            </a:lvl1pPr>
            <a:lvl2pPr marL="768178" indent="0">
              <a:buNone/>
              <a:defRPr sz="2000" b="1">
                <a:solidFill>
                  <a:schemeClr val="tx1"/>
                </a:solidFill>
              </a:defRPr>
            </a:lvl2pPr>
            <a:lvl3pPr marL="1377641" indent="0">
              <a:buNone/>
              <a:defRPr sz="2000" b="1">
                <a:solidFill>
                  <a:schemeClr val="tx1"/>
                </a:solidFill>
              </a:defRPr>
            </a:lvl3pPr>
            <a:lvl4pPr marL="1828389" indent="0">
              <a:buNone/>
              <a:defRPr sz="2000" b="1">
                <a:solidFill>
                  <a:schemeClr val="tx1"/>
                </a:solidFill>
              </a:defRPr>
            </a:lvl4pPr>
            <a:lvl5pPr marL="2437851" indent="0">
              <a:buNone/>
              <a:defRPr sz="2000" b="1">
                <a:solidFill>
                  <a:schemeClr val="tx1"/>
                </a:solidFill>
              </a:defRPr>
            </a:lvl5pPr>
          </a:lstStyle>
          <a:p>
            <a:r>
              <a:rPr lang="en-US" dirty="0"/>
              <a:t>Make sure to enter in the product name as the title and a brief overview below it. Not sure what to write? A great place to find more information about our products is straight from the Rockwell Automation website.</a:t>
            </a:r>
          </a:p>
        </p:txBody>
      </p:sp>
      <p:sp>
        <p:nvSpPr>
          <p:cNvPr id="25" name="Picture Placeholder 7">
            <a:extLst>
              <a:ext uri="{FF2B5EF4-FFF2-40B4-BE49-F238E27FC236}">
                <a16:creationId xmlns:a16="http://schemas.microsoft.com/office/drawing/2014/main" id="{3D7ACE4E-76FE-1144-8C53-403896439F00}"/>
              </a:ext>
            </a:extLst>
          </p:cNvPr>
          <p:cNvSpPr>
            <a:spLocks noGrp="1"/>
          </p:cNvSpPr>
          <p:nvPr>
            <p:ph type="pic" sz="quarter" idx="10" hasCustomPrompt="1"/>
          </p:nvPr>
        </p:nvSpPr>
        <p:spPr>
          <a:xfrm>
            <a:off x="567480" y="400049"/>
            <a:ext cx="4649287" cy="2994101"/>
          </a:xfrm>
          <a:prstGeom prst="rect">
            <a:avLst/>
          </a:prstGeom>
        </p:spPr>
        <p:txBody>
          <a:bodyPr anchor="ctr"/>
          <a:lstStyle>
            <a:lvl1pPr marL="0" indent="0" algn="ctr">
              <a:buNone/>
              <a:defRPr sz="1500"/>
            </a:lvl1pPr>
          </a:lstStyle>
          <a:p>
            <a:r>
              <a:rPr lang="en-US" dirty="0"/>
              <a:t>Click to add image of product/hardware</a:t>
            </a:r>
            <a:br>
              <a:rPr lang="en-US" dirty="0"/>
            </a:br>
            <a:r>
              <a:rPr lang="en-US" dirty="0"/>
              <a:t>(resize and crop accordingly)</a:t>
            </a:r>
          </a:p>
        </p:txBody>
      </p:sp>
      <p:sp>
        <p:nvSpPr>
          <p:cNvPr id="26" name="Text Placeholder 6">
            <a:extLst>
              <a:ext uri="{FF2B5EF4-FFF2-40B4-BE49-F238E27FC236}">
                <a16:creationId xmlns:a16="http://schemas.microsoft.com/office/drawing/2014/main" id="{455230B3-221C-1E4C-BC2B-E8E08B46F605}"/>
              </a:ext>
            </a:extLst>
          </p:cNvPr>
          <p:cNvSpPr>
            <a:spLocks noGrp="1"/>
          </p:cNvSpPr>
          <p:nvPr>
            <p:ph type="body" sz="quarter" idx="18" hasCustomPrompt="1"/>
          </p:nvPr>
        </p:nvSpPr>
        <p:spPr>
          <a:xfrm>
            <a:off x="567481" y="4675163"/>
            <a:ext cx="4649286" cy="1123445"/>
          </a:xfrm>
          <a:prstGeom prst="rect">
            <a:avLst/>
          </a:prstGeom>
        </p:spPr>
        <p:txBody>
          <a:bodyPr anchor="t"/>
          <a:lstStyle>
            <a:lvl1pPr marL="0" indent="0">
              <a:buNone/>
              <a:defRPr sz="1600">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Product description or other subhead information goes here to give a brief overview of the product. Use the 3 text sections below to really focus on unique features.</a:t>
            </a:r>
          </a:p>
        </p:txBody>
      </p:sp>
      <p:sp>
        <p:nvSpPr>
          <p:cNvPr id="27" name="Title 1">
            <a:extLst>
              <a:ext uri="{FF2B5EF4-FFF2-40B4-BE49-F238E27FC236}">
                <a16:creationId xmlns:a16="http://schemas.microsoft.com/office/drawing/2014/main" id="{C251D9FA-8996-BA49-BB6F-5030BD94736F}"/>
              </a:ext>
            </a:extLst>
          </p:cNvPr>
          <p:cNvSpPr>
            <a:spLocks noGrp="1"/>
          </p:cNvSpPr>
          <p:nvPr>
            <p:ph type="title" hasCustomPrompt="1"/>
          </p:nvPr>
        </p:nvSpPr>
        <p:spPr>
          <a:xfrm>
            <a:off x="567480" y="3560725"/>
            <a:ext cx="4649287" cy="1025081"/>
          </a:xfrm>
          <a:prstGeom prst="rect">
            <a:avLst/>
          </a:prstGeom>
        </p:spPr>
        <p:txBody>
          <a:bodyPr anchor="b"/>
          <a:lstStyle>
            <a:lvl1pPr>
              <a:lnSpc>
                <a:spcPct val="100000"/>
              </a:lnSpc>
              <a:defRPr sz="3000" b="1">
                <a:solidFill>
                  <a:schemeClr val="tx1"/>
                </a:solidFill>
              </a:defRPr>
            </a:lvl1pPr>
          </a:lstStyle>
          <a:p>
            <a:r>
              <a:rPr lang="en-US" dirty="0"/>
              <a:t>Product name goes here</a:t>
            </a:r>
          </a:p>
        </p:txBody>
      </p:sp>
      <p:cxnSp>
        <p:nvCxnSpPr>
          <p:cNvPr id="11" name="Straight Connector 10">
            <a:extLst>
              <a:ext uri="{FF2B5EF4-FFF2-40B4-BE49-F238E27FC236}">
                <a16:creationId xmlns:a16="http://schemas.microsoft.com/office/drawing/2014/main" id="{ACCEA2C4-5FE2-F34F-980C-705C9CB4DCD9}"/>
              </a:ext>
            </a:extLst>
          </p:cNvPr>
          <p:cNvCxnSpPr>
            <a:cxnSpLocks/>
          </p:cNvCxnSpPr>
          <p:nvPr userDrawn="1"/>
        </p:nvCxnSpPr>
        <p:spPr bwMode="auto">
          <a:xfrm>
            <a:off x="5605916" y="400050"/>
            <a:ext cx="0" cy="5398558"/>
          </a:xfrm>
          <a:prstGeom prst="line">
            <a:avLst/>
          </a:prstGeom>
          <a:noFill/>
          <a:ln w="25400" cap="rnd" cmpd="sng" algn="ctr">
            <a:solidFill>
              <a:schemeClr val="bg1">
                <a:lumMod val="85000"/>
              </a:schemeClr>
            </a:solidFill>
            <a:prstDash val="solid"/>
            <a:round/>
            <a:headEnd type="none" w="med" len="med"/>
            <a:tailEnd type="none" w="med" len="med"/>
          </a:ln>
          <a:effectLst/>
        </p:spPr>
      </p:cxnSp>
    </p:spTree>
    <p:extLst>
      <p:ext uri="{BB962C8B-B14F-4D97-AF65-F5344CB8AC3E}">
        <p14:creationId xmlns:p14="http://schemas.microsoft.com/office/powerpoint/2010/main" val="3940067796"/>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genda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41C6705-8D76-1C46-AC34-7F86734CC8C7}"/>
              </a:ext>
            </a:extLst>
          </p:cNvPr>
          <p:cNvSpPr/>
          <p:nvPr userDrawn="1"/>
        </p:nvSpPr>
        <p:spPr>
          <a:xfrm>
            <a:off x="1329366" y="1350135"/>
            <a:ext cx="1958886" cy="553870"/>
          </a:xfrm>
          <a:prstGeom prst="rect">
            <a:avLst/>
          </a:prstGeom>
        </p:spPr>
        <p:txBody>
          <a:bodyPr wrap="square">
            <a:spAutoFit/>
          </a:bodyPr>
          <a:lstStyle/>
          <a:p>
            <a:pPr defTabSz="457109"/>
            <a:r>
              <a:rPr lang="en-US" sz="2999" b="1" dirty="0">
                <a:solidFill>
                  <a:schemeClr val="bg1"/>
                </a:solidFill>
              </a:rPr>
              <a:t>Agenda</a:t>
            </a:r>
          </a:p>
        </p:txBody>
      </p:sp>
      <p:sp>
        <p:nvSpPr>
          <p:cNvPr id="20" name="Text Placeholder 6">
            <a:extLst>
              <a:ext uri="{FF2B5EF4-FFF2-40B4-BE49-F238E27FC236}">
                <a16:creationId xmlns:a16="http://schemas.microsoft.com/office/drawing/2014/main" id="{47F2BBBE-1C6D-E84D-9747-D95BA8FEEB29}"/>
              </a:ext>
            </a:extLst>
          </p:cNvPr>
          <p:cNvSpPr>
            <a:spLocks noGrp="1"/>
          </p:cNvSpPr>
          <p:nvPr>
            <p:ph type="body" sz="quarter" idx="10" hasCustomPrompt="1"/>
          </p:nvPr>
        </p:nvSpPr>
        <p:spPr>
          <a:xfrm>
            <a:off x="1469211"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7" name="Text Placeholder 6">
            <a:extLst>
              <a:ext uri="{FF2B5EF4-FFF2-40B4-BE49-F238E27FC236}">
                <a16:creationId xmlns:a16="http://schemas.microsoft.com/office/drawing/2014/main" id="{5CFDC872-5889-304E-901E-C53412AD9CF5}"/>
              </a:ext>
            </a:extLst>
          </p:cNvPr>
          <p:cNvSpPr>
            <a:spLocks noGrp="1"/>
          </p:cNvSpPr>
          <p:nvPr>
            <p:ph type="body" sz="quarter" idx="11" hasCustomPrompt="1"/>
          </p:nvPr>
        </p:nvSpPr>
        <p:spPr>
          <a:xfrm>
            <a:off x="4228465"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8" name="Text Placeholder 6">
            <a:extLst>
              <a:ext uri="{FF2B5EF4-FFF2-40B4-BE49-F238E27FC236}">
                <a16:creationId xmlns:a16="http://schemas.microsoft.com/office/drawing/2014/main" id="{400BB870-1ABF-E746-AA6A-6602B2CD5F47}"/>
              </a:ext>
            </a:extLst>
          </p:cNvPr>
          <p:cNvSpPr>
            <a:spLocks noGrp="1"/>
          </p:cNvSpPr>
          <p:nvPr>
            <p:ph type="body" sz="quarter" idx="12" hasCustomPrompt="1"/>
          </p:nvPr>
        </p:nvSpPr>
        <p:spPr>
          <a:xfrm>
            <a:off x="6854092"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29" name="Text Placeholder 6">
            <a:extLst>
              <a:ext uri="{FF2B5EF4-FFF2-40B4-BE49-F238E27FC236}">
                <a16:creationId xmlns:a16="http://schemas.microsoft.com/office/drawing/2014/main" id="{7DEA1251-24F7-4C4A-8350-1AF74BDF0C8B}"/>
              </a:ext>
            </a:extLst>
          </p:cNvPr>
          <p:cNvSpPr>
            <a:spLocks noGrp="1"/>
          </p:cNvSpPr>
          <p:nvPr>
            <p:ph type="body" sz="quarter" idx="13" hasCustomPrompt="1"/>
          </p:nvPr>
        </p:nvSpPr>
        <p:spPr>
          <a:xfrm>
            <a:off x="9490268" y="2818977"/>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2" name="Text Placeholder 6">
            <a:extLst>
              <a:ext uri="{FF2B5EF4-FFF2-40B4-BE49-F238E27FC236}">
                <a16:creationId xmlns:a16="http://schemas.microsoft.com/office/drawing/2014/main" id="{78A61015-D914-044B-AC62-132B3CE8D22C}"/>
              </a:ext>
            </a:extLst>
          </p:cNvPr>
          <p:cNvSpPr>
            <a:spLocks noGrp="1"/>
          </p:cNvSpPr>
          <p:nvPr>
            <p:ph type="body" sz="quarter" idx="18" hasCustomPrompt="1"/>
          </p:nvPr>
        </p:nvSpPr>
        <p:spPr>
          <a:xfrm>
            <a:off x="1584958"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3" name="Text Placeholder 6">
            <a:extLst>
              <a:ext uri="{FF2B5EF4-FFF2-40B4-BE49-F238E27FC236}">
                <a16:creationId xmlns:a16="http://schemas.microsoft.com/office/drawing/2014/main" id="{CA35940D-7E38-BC42-918B-D9B132F659A2}"/>
              </a:ext>
            </a:extLst>
          </p:cNvPr>
          <p:cNvSpPr>
            <a:spLocks noGrp="1"/>
          </p:cNvSpPr>
          <p:nvPr>
            <p:ph type="body" sz="quarter" idx="19" hasCustomPrompt="1"/>
          </p:nvPr>
        </p:nvSpPr>
        <p:spPr>
          <a:xfrm>
            <a:off x="4228465"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4" name="Text Placeholder 6">
            <a:extLst>
              <a:ext uri="{FF2B5EF4-FFF2-40B4-BE49-F238E27FC236}">
                <a16:creationId xmlns:a16="http://schemas.microsoft.com/office/drawing/2014/main" id="{E64230CD-FC9B-3D41-BA70-CCCBDCABC691}"/>
              </a:ext>
            </a:extLst>
          </p:cNvPr>
          <p:cNvSpPr>
            <a:spLocks noGrp="1"/>
          </p:cNvSpPr>
          <p:nvPr>
            <p:ph type="body" sz="quarter" idx="20" hasCustomPrompt="1"/>
          </p:nvPr>
        </p:nvSpPr>
        <p:spPr>
          <a:xfrm>
            <a:off x="6854092"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5" name="Text Placeholder 6">
            <a:extLst>
              <a:ext uri="{FF2B5EF4-FFF2-40B4-BE49-F238E27FC236}">
                <a16:creationId xmlns:a16="http://schemas.microsoft.com/office/drawing/2014/main" id="{3217A669-BCC5-0441-8235-A6C5A58B5971}"/>
              </a:ext>
            </a:extLst>
          </p:cNvPr>
          <p:cNvSpPr>
            <a:spLocks noGrp="1"/>
          </p:cNvSpPr>
          <p:nvPr>
            <p:ph type="body" sz="quarter" idx="21" hasCustomPrompt="1"/>
          </p:nvPr>
        </p:nvSpPr>
        <p:spPr>
          <a:xfrm>
            <a:off x="9490268" y="4470562"/>
            <a:ext cx="1679197" cy="930996"/>
          </a:xfrm>
          <a:prstGeom prst="rect">
            <a:avLst/>
          </a:prstGeom>
        </p:spPr>
        <p:txBody>
          <a:bodyPr anchor="t"/>
          <a:lstStyle>
            <a:lvl1pPr marL="0" indent="0">
              <a:buNone/>
              <a:defRPr sz="150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r>
              <a:rPr lang="en-US" dirty="0"/>
              <a:t>Enter list item here or delete the number if not applicable</a:t>
            </a:r>
          </a:p>
        </p:txBody>
      </p:sp>
      <p:sp>
        <p:nvSpPr>
          <p:cNvPr id="36" name="Text Placeholder 2">
            <a:extLst>
              <a:ext uri="{FF2B5EF4-FFF2-40B4-BE49-F238E27FC236}">
                <a16:creationId xmlns:a16="http://schemas.microsoft.com/office/drawing/2014/main" id="{3D0FB2F5-916F-2C49-A612-38C1F129EFEE}"/>
              </a:ext>
            </a:extLst>
          </p:cNvPr>
          <p:cNvSpPr>
            <a:spLocks noGrp="1"/>
          </p:cNvSpPr>
          <p:nvPr>
            <p:ph type="body" sz="quarter" idx="26" hasCustomPrompt="1"/>
          </p:nvPr>
        </p:nvSpPr>
        <p:spPr>
          <a:xfrm>
            <a:off x="828254" y="2515681"/>
            <a:ext cx="640957"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1</a:t>
            </a:r>
          </a:p>
        </p:txBody>
      </p:sp>
      <p:sp>
        <p:nvSpPr>
          <p:cNvPr id="37" name="Text Placeholder 2">
            <a:extLst>
              <a:ext uri="{FF2B5EF4-FFF2-40B4-BE49-F238E27FC236}">
                <a16:creationId xmlns:a16="http://schemas.microsoft.com/office/drawing/2014/main" id="{B699D0DA-CA7E-AA4D-8B62-647A476EF21E}"/>
              </a:ext>
            </a:extLst>
          </p:cNvPr>
          <p:cNvSpPr>
            <a:spLocks noGrp="1"/>
          </p:cNvSpPr>
          <p:nvPr>
            <p:ph type="body" sz="quarter" idx="27" hasCustomPrompt="1"/>
          </p:nvPr>
        </p:nvSpPr>
        <p:spPr>
          <a:xfrm>
            <a:off x="3425202" y="2515681"/>
            <a:ext cx="803263"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2</a:t>
            </a:r>
          </a:p>
        </p:txBody>
      </p:sp>
      <p:sp>
        <p:nvSpPr>
          <p:cNvPr id="38" name="Text Placeholder 2">
            <a:extLst>
              <a:ext uri="{FF2B5EF4-FFF2-40B4-BE49-F238E27FC236}">
                <a16:creationId xmlns:a16="http://schemas.microsoft.com/office/drawing/2014/main" id="{B0EA4CA1-13AC-214D-A61E-A31D340DC6AA}"/>
              </a:ext>
            </a:extLst>
          </p:cNvPr>
          <p:cNvSpPr>
            <a:spLocks noGrp="1"/>
          </p:cNvSpPr>
          <p:nvPr>
            <p:ph type="body" sz="quarter" idx="28" hasCustomPrompt="1"/>
          </p:nvPr>
        </p:nvSpPr>
        <p:spPr>
          <a:xfrm>
            <a:off x="6066802" y="2515681"/>
            <a:ext cx="803263"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3</a:t>
            </a:r>
          </a:p>
        </p:txBody>
      </p:sp>
      <p:sp>
        <p:nvSpPr>
          <p:cNvPr id="39" name="Text Placeholder 2">
            <a:extLst>
              <a:ext uri="{FF2B5EF4-FFF2-40B4-BE49-F238E27FC236}">
                <a16:creationId xmlns:a16="http://schemas.microsoft.com/office/drawing/2014/main" id="{345839CC-56AD-FB48-B065-A01A6A8571B8}"/>
              </a:ext>
            </a:extLst>
          </p:cNvPr>
          <p:cNvSpPr>
            <a:spLocks noGrp="1"/>
          </p:cNvSpPr>
          <p:nvPr>
            <p:ph type="body" sz="quarter" idx="29" hasCustomPrompt="1"/>
          </p:nvPr>
        </p:nvSpPr>
        <p:spPr>
          <a:xfrm>
            <a:off x="8675931" y="2515681"/>
            <a:ext cx="814337" cy="1651585"/>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4</a:t>
            </a:r>
          </a:p>
        </p:txBody>
      </p:sp>
      <p:sp>
        <p:nvSpPr>
          <p:cNvPr id="40" name="Text Placeholder 2">
            <a:extLst>
              <a:ext uri="{FF2B5EF4-FFF2-40B4-BE49-F238E27FC236}">
                <a16:creationId xmlns:a16="http://schemas.microsoft.com/office/drawing/2014/main" id="{F4871D73-E10F-5643-A0F9-619C7ABEF775}"/>
              </a:ext>
            </a:extLst>
          </p:cNvPr>
          <p:cNvSpPr>
            <a:spLocks noGrp="1"/>
          </p:cNvSpPr>
          <p:nvPr>
            <p:ph type="body" sz="quarter" idx="30" hasCustomPrompt="1"/>
          </p:nvPr>
        </p:nvSpPr>
        <p:spPr>
          <a:xfrm>
            <a:off x="8675931" y="4184824"/>
            <a:ext cx="814337"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8</a:t>
            </a:r>
          </a:p>
        </p:txBody>
      </p:sp>
      <p:sp>
        <p:nvSpPr>
          <p:cNvPr id="41" name="Text Placeholder 2">
            <a:extLst>
              <a:ext uri="{FF2B5EF4-FFF2-40B4-BE49-F238E27FC236}">
                <a16:creationId xmlns:a16="http://schemas.microsoft.com/office/drawing/2014/main" id="{63FC560B-1E33-3C45-9357-002FB9FE93BA}"/>
              </a:ext>
            </a:extLst>
          </p:cNvPr>
          <p:cNvSpPr>
            <a:spLocks noGrp="1"/>
          </p:cNvSpPr>
          <p:nvPr>
            <p:ph type="body" sz="quarter" idx="31" hasCustomPrompt="1"/>
          </p:nvPr>
        </p:nvSpPr>
        <p:spPr>
          <a:xfrm>
            <a:off x="6063360" y="4184824"/>
            <a:ext cx="806705"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7</a:t>
            </a:r>
          </a:p>
        </p:txBody>
      </p:sp>
      <p:sp>
        <p:nvSpPr>
          <p:cNvPr id="42" name="Text Placeholder 2">
            <a:extLst>
              <a:ext uri="{FF2B5EF4-FFF2-40B4-BE49-F238E27FC236}">
                <a16:creationId xmlns:a16="http://schemas.microsoft.com/office/drawing/2014/main" id="{01A9637F-E26E-3645-8FED-7D489448F18B}"/>
              </a:ext>
            </a:extLst>
          </p:cNvPr>
          <p:cNvSpPr>
            <a:spLocks noGrp="1"/>
          </p:cNvSpPr>
          <p:nvPr>
            <p:ph type="body" sz="quarter" idx="32" hasCustomPrompt="1"/>
          </p:nvPr>
        </p:nvSpPr>
        <p:spPr>
          <a:xfrm>
            <a:off x="3421760" y="4184824"/>
            <a:ext cx="806705"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6</a:t>
            </a:r>
          </a:p>
        </p:txBody>
      </p:sp>
      <p:sp>
        <p:nvSpPr>
          <p:cNvPr id="43" name="Text Placeholder 2">
            <a:extLst>
              <a:ext uri="{FF2B5EF4-FFF2-40B4-BE49-F238E27FC236}">
                <a16:creationId xmlns:a16="http://schemas.microsoft.com/office/drawing/2014/main" id="{DA15B26B-05ED-CA44-BF7F-0CF47A13C06A}"/>
              </a:ext>
            </a:extLst>
          </p:cNvPr>
          <p:cNvSpPr>
            <a:spLocks noGrp="1"/>
          </p:cNvSpPr>
          <p:nvPr>
            <p:ph type="body" sz="quarter" idx="33" hasCustomPrompt="1"/>
          </p:nvPr>
        </p:nvSpPr>
        <p:spPr>
          <a:xfrm>
            <a:off x="828254" y="4184824"/>
            <a:ext cx="640958" cy="1634027"/>
          </a:xfrm>
          <a:prstGeom prst="rect">
            <a:avLst/>
          </a:prstGeom>
        </p:spPr>
        <p:txBody>
          <a:bodyPr/>
          <a:lstStyle>
            <a:lvl1pPr marL="0" indent="0" algn="r">
              <a:buNone/>
              <a:defRPr sz="9600" b="1">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5</a:t>
            </a:r>
          </a:p>
        </p:txBody>
      </p:sp>
    </p:spTree>
    <p:extLst>
      <p:ext uri="{BB962C8B-B14F-4D97-AF65-F5344CB8AC3E}">
        <p14:creationId xmlns:p14="http://schemas.microsoft.com/office/powerpoint/2010/main" val="1993479022"/>
      </p:ext>
    </p:extLst>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ed to Orange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18"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4648388" y="2828132"/>
            <a:ext cx="7161868" cy="1175912"/>
          </a:xfrm>
          <a:prstGeom prst="rect">
            <a:avLst/>
          </a:prstGeom>
        </p:spPr>
        <p:txBody>
          <a:bodyPr anchor="ctr"/>
          <a:lstStyle>
            <a:lvl1pPr marL="0" marR="0" indent="0" algn="l" defTabSz="914400" rtl="0" eaLnBrk="1" fontAlgn="base" latinLnBrk="0" hangingPunct="1">
              <a:lnSpc>
                <a:spcPct val="100000"/>
              </a:lnSpc>
              <a:spcBef>
                <a:spcPts val="0"/>
              </a:spcBef>
              <a:spcAft>
                <a:spcPts val="800"/>
              </a:spcAft>
              <a:buClr>
                <a:srgbClr val="BB2332"/>
              </a:buClr>
              <a:buSzTx/>
              <a:buFont typeface="Wingdings" charset="2"/>
              <a:buNone/>
              <a:tabLst/>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lang="en-US" dirty="0"/>
              <a:t>Divider slide title goes here on one or two lines of text</a:t>
            </a:r>
          </a:p>
        </p:txBody>
      </p:sp>
    </p:spTree>
    <p:extLst>
      <p:ext uri="{BB962C8B-B14F-4D97-AF65-F5344CB8AC3E}">
        <p14:creationId xmlns:p14="http://schemas.microsoft.com/office/powerpoint/2010/main" val="2606375882"/>
      </p:ext>
    </p:extLst>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Red to Orange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18"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4648388" y="2828132"/>
            <a:ext cx="7161868" cy="1175912"/>
          </a:xfrm>
          <a:prstGeom prst="rect">
            <a:avLst/>
          </a:prstGeom>
        </p:spPr>
        <p:txBody>
          <a:bodyPr anchor="ctr"/>
          <a:lstStyle>
            <a:lvl1pPr marL="0" marR="0" indent="0" algn="l" defTabSz="914400" rtl="0" eaLnBrk="1" fontAlgn="base" latinLnBrk="0" hangingPunct="1">
              <a:lnSpc>
                <a:spcPct val="100000"/>
              </a:lnSpc>
              <a:spcBef>
                <a:spcPts val="0"/>
              </a:spcBef>
              <a:spcAft>
                <a:spcPts val="800"/>
              </a:spcAft>
              <a:buClr>
                <a:srgbClr val="BB2332"/>
              </a:buClr>
              <a:buSzTx/>
              <a:buFont typeface="Wingdings" charset="2"/>
              <a:buNone/>
              <a:tabLst/>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lang="en-US" dirty="0"/>
              <a:t>Divider slide title goes here on one or two lines of text</a:t>
            </a:r>
          </a:p>
        </p:txBody>
      </p:sp>
    </p:spTree>
    <p:extLst>
      <p:ext uri="{BB962C8B-B14F-4D97-AF65-F5344CB8AC3E}">
        <p14:creationId xmlns:p14="http://schemas.microsoft.com/office/powerpoint/2010/main" val="3619693810"/>
      </p:ext>
    </p:extLst>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Red to Orange 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5193116" y="2828132"/>
            <a:ext cx="6617141"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2553399854"/>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Red to Blue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18"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4648388" y="2828132"/>
            <a:ext cx="7161868" cy="1175912"/>
          </a:xfrm>
          <a:prstGeom prst="rect">
            <a:avLst/>
          </a:prstGeom>
        </p:spPr>
        <p:txBody>
          <a:bodyPr anchor="ctr"/>
          <a:lstStyle>
            <a:lvl1pPr marL="0" marR="0" indent="0" algn="l" defTabSz="914400" rtl="0" eaLnBrk="1" fontAlgn="base" latinLnBrk="0" hangingPunct="1">
              <a:lnSpc>
                <a:spcPct val="100000"/>
              </a:lnSpc>
              <a:spcBef>
                <a:spcPts val="0"/>
              </a:spcBef>
              <a:spcAft>
                <a:spcPts val="800"/>
              </a:spcAft>
              <a:buClr>
                <a:srgbClr val="BB2332"/>
              </a:buClr>
              <a:buSzTx/>
              <a:buFont typeface="Wingdings" charset="2"/>
              <a:buNone/>
              <a:tabLst/>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marL="0" marR="0" lvl="0" indent="0" algn="l" defTabSz="914400" rtl="0" eaLnBrk="1" fontAlgn="base" latinLnBrk="0" hangingPunct="1">
              <a:lnSpc>
                <a:spcPct val="100000"/>
              </a:lnSpc>
              <a:spcBef>
                <a:spcPts val="0"/>
              </a:spcBef>
              <a:spcAft>
                <a:spcPts val="800"/>
              </a:spcAft>
              <a:buClr>
                <a:srgbClr val="BB2332"/>
              </a:buClr>
              <a:buSzTx/>
              <a:buFont typeface="Wingdings" charset="2"/>
              <a:buNone/>
              <a:tabLst/>
              <a:defRPr/>
            </a:pPr>
            <a:r>
              <a:rPr lang="en-US" dirty="0"/>
              <a:t>Divider slide title goes here on one or two lines of text</a:t>
            </a:r>
          </a:p>
        </p:txBody>
      </p:sp>
    </p:spTree>
    <p:extLst>
      <p:ext uri="{BB962C8B-B14F-4D97-AF65-F5344CB8AC3E}">
        <p14:creationId xmlns:p14="http://schemas.microsoft.com/office/powerpoint/2010/main" val="313322440"/>
      </p:ext>
    </p:extLst>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Red to Blue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4648388" y="2828132"/>
            <a:ext cx="7161868"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2967080567"/>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Red to Blue 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5193116" y="2828132"/>
            <a:ext cx="6617141"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3159195865"/>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Red to Garnet Divider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5193116" y="2828132"/>
            <a:ext cx="6617141"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1290826397"/>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Red to Garnet Divider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5193116" y="2828132"/>
            <a:ext cx="6617141"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1040614572"/>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Red to Garnet Divider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0AD6381-02E8-014C-B302-6E9D04BC05B7}"/>
              </a:ext>
            </a:extLst>
          </p:cNvPr>
          <p:cNvPicPr>
            <a:picLocks noChangeAspect="1"/>
          </p:cNvPicPr>
          <p:nvPr userDrawn="1"/>
        </p:nvPicPr>
        <p:blipFill>
          <a:blip r:embed="rId3" cstate="print">
            <a:biLevel thresh="25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tretch>
            <a:fillRect/>
          </a:stretch>
        </p:blipFill>
        <p:spPr>
          <a:xfrm>
            <a:off x="392294" y="3071422"/>
            <a:ext cx="3082174" cy="713804"/>
          </a:xfrm>
          <a:prstGeom prst="rect">
            <a:avLst/>
          </a:prstGeom>
        </p:spPr>
      </p:pic>
      <p:sp>
        <p:nvSpPr>
          <p:cNvPr id="9" name="Text Placeholder 16">
            <a:extLst>
              <a:ext uri="{FF2B5EF4-FFF2-40B4-BE49-F238E27FC236}">
                <a16:creationId xmlns:a16="http://schemas.microsoft.com/office/drawing/2014/main" id="{6F2D821C-CB46-D546-8DDF-CE0BCB6D0E97}"/>
              </a:ext>
            </a:extLst>
          </p:cNvPr>
          <p:cNvSpPr>
            <a:spLocks noGrp="1"/>
          </p:cNvSpPr>
          <p:nvPr>
            <p:ph type="body" sz="quarter" idx="10" hasCustomPrompt="1"/>
          </p:nvPr>
        </p:nvSpPr>
        <p:spPr>
          <a:xfrm>
            <a:off x="5193116" y="2828132"/>
            <a:ext cx="6617141" cy="1175912"/>
          </a:xfrm>
          <a:prstGeom prst="rect">
            <a:avLst/>
          </a:prstGeom>
        </p:spPr>
        <p:txBody>
          <a:bodyPr anchor="ctr"/>
          <a:lstStyle>
            <a:lvl1pPr marL="0" indent="0">
              <a:buNone/>
              <a:defRPr sz="3999" b="0">
                <a:solidFill>
                  <a:schemeClr val="bg1"/>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Divider slide title goes here on one or two lines of text</a:t>
            </a:r>
          </a:p>
        </p:txBody>
      </p:sp>
    </p:spTree>
    <p:extLst>
      <p:ext uri="{BB962C8B-B14F-4D97-AF65-F5344CB8AC3E}">
        <p14:creationId xmlns:p14="http://schemas.microsoft.com/office/powerpoint/2010/main" val="4065813450"/>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Title Only 1">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07E04672-08A4-8B4A-82A4-B11FB0610166}"/>
              </a:ext>
            </a:extLst>
          </p:cNvPr>
          <p:cNvGrpSpPr/>
          <p:nvPr userDrawn="1"/>
        </p:nvGrpSpPr>
        <p:grpSpPr>
          <a:xfrm>
            <a:off x="2341251" y="-1158704"/>
            <a:ext cx="13447489" cy="7683382"/>
            <a:chOff x="4683111" y="-2317407"/>
            <a:chExt cx="26898479" cy="15366763"/>
          </a:xfrm>
        </p:grpSpPr>
        <p:pic>
          <p:nvPicPr>
            <p:cNvPr id="11" name="Picture 10">
              <a:extLst>
                <a:ext uri="{FF2B5EF4-FFF2-40B4-BE49-F238E27FC236}">
                  <a16:creationId xmlns:a16="http://schemas.microsoft.com/office/drawing/2014/main" id="{8F36C9E5-EDCF-8E4E-9ABC-1F8174235261}"/>
                </a:ext>
              </a:extLst>
            </p:cNvPr>
            <p:cNvPicPr>
              <a:picLocks noChangeAspect="1"/>
            </p:cNvPicPr>
            <p:nvPr userDrawn="1"/>
          </p:nvPicPr>
          <p:blipFill>
            <a:blip r:embed="rId2">
              <a:alphaModFix amt="3000"/>
            </a:blip>
            <a:stretch>
              <a:fillRect/>
            </a:stretch>
          </p:blipFill>
          <p:spPr>
            <a:xfrm rot="20860560">
              <a:off x="18122531" y="-2317407"/>
              <a:ext cx="11724271" cy="15366763"/>
            </a:xfrm>
            <a:prstGeom prst="rect">
              <a:avLst/>
            </a:prstGeom>
          </p:spPr>
        </p:pic>
        <p:pic>
          <p:nvPicPr>
            <p:cNvPr id="12" name="Picture 11">
              <a:extLst>
                <a:ext uri="{FF2B5EF4-FFF2-40B4-BE49-F238E27FC236}">
                  <a16:creationId xmlns:a16="http://schemas.microsoft.com/office/drawing/2014/main" id="{9F8FF8E4-3036-E044-AFA4-2FF2B9D989F3}"/>
                </a:ext>
              </a:extLst>
            </p:cNvPr>
            <p:cNvPicPr>
              <a:picLocks noChangeAspect="1"/>
            </p:cNvPicPr>
            <p:nvPr userDrawn="1"/>
          </p:nvPicPr>
          <p:blipFill>
            <a:blip r:embed="rId3">
              <a:alphaModFix amt="3000"/>
            </a:blip>
            <a:stretch>
              <a:fillRect/>
            </a:stretch>
          </p:blipFill>
          <p:spPr>
            <a:xfrm rot="965134">
              <a:off x="4683111" y="142001"/>
              <a:ext cx="26898479" cy="9851543"/>
            </a:xfrm>
            <a:prstGeom prst="rect">
              <a:avLst/>
            </a:prstGeom>
          </p:spPr>
        </p:pic>
      </p:grpSp>
      <p:sp>
        <p:nvSpPr>
          <p:cNvPr id="9" name="Text Placeholder 6">
            <a:extLst>
              <a:ext uri="{FF2B5EF4-FFF2-40B4-BE49-F238E27FC236}">
                <a16:creationId xmlns:a16="http://schemas.microsoft.com/office/drawing/2014/main" id="{0C6B5506-F31A-AD4B-A0B8-DF5FB12514F8}"/>
              </a:ext>
            </a:extLst>
          </p:cNvPr>
          <p:cNvSpPr>
            <a:spLocks noGrp="1"/>
          </p:cNvSpPr>
          <p:nvPr>
            <p:ph type="body" sz="quarter" idx="10" hasCustomPrompt="1"/>
          </p:nvPr>
        </p:nvSpPr>
        <p:spPr>
          <a:xfrm>
            <a:off x="381744" y="795289"/>
            <a:ext cx="11428512" cy="299000"/>
          </a:xfrm>
          <a:prstGeom prst="rect">
            <a:avLst/>
          </a:prstGeom>
        </p:spPr>
        <p:txBody>
          <a:bodyPr anchor="t"/>
          <a:lstStyle>
            <a:lvl1pPr marL="0" indent="0">
              <a:buNone/>
              <a:defRPr sz="1600"/>
            </a:lvl1pPr>
            <a:lvl2pPr marL="768178" indent="0">
              <a:buNone/>
              <a:defRPr/>
            </a:lvl2pPr>
            <a:lvl3pPr marL="1377641" indent="0">
              <a:buNone/>
              <a:defRPr/>
            </a:lvl3pPr>
            <a:lvl4pPr marL="1828389" indent="0">
              <a:buNone/>
              <a:defRPr/>
            </a:lvl4pPr>
            <a:lvl5pPr marL="2437851" indent="0">
              <a:buNone/>
              <a:defRPr/>
            </a:lvl5pPr>
          </a:lstStyle>
          <a:p>
            <a:pPr lvl="0"/>
            <a:r>
              <a:rPr lang="en-US"/>
              <a:t>Click to edit subhead content and make sure it is in sentence case or delete if not needed</a:t>
            </a:r>
          </a:p>
        </p:txBody>
      </p:sp>
      <p:cxnSp>
        <p:nvCxnSpPr>
          <p:cNvPr id="7" name="Straight Connector 6">
            <a:extLst>
              <a:ext uri="{FF2B5EF4-FFF2-40B4-BE49-F238E27FC236}">
                <a16:creationId xmlns:a16="http://schemas.microsoft.com/office/drawing/2014/main" id="{754ED03A-DA60-7E48-9EAA-BF44EB4B7786}"/>
              </a:ext>
            </a:extLst>
          </p:cNvPr>
          <p:cNvCxnSpPr>
            <a:cxnSpLocks/>
          </p:cNvCxnSpPr>
          <p:nvPr userDrawn="1"/>
        </p:nvCxnSpPr>
        <p:spPr bwMode="auto">
          <a:xfrm>
            <a:off x="0" y="569111"/>
            <a:ext cx="381744" cy="0"/>
          </a:xfrm>
          <a:prstGeom prst="line">
            <a:avLst/>
          </a:prstGeom>
          <a:noFill/>
          <a:ln w="25400" cap="rnd" cmpd="sng" algn="ctr">
            <a:solidFill>
              <a:schemeClr val="accent3"/>
            </a:solidFill>
            <a:prstDash val="solid"/>
            <a:round/>
            <a:headEnd type="none" w="med" len="med"/>
            <a:tailEnd type="none" w="med" len="med"/>
          </a:ln>
          <a:effectLst/>
        </p:spPr>
      </p:cxnSp>
      <p:sp>
        <p:nvSpPr>
          <p:cNvPr id="2" name="Title 1">
            <a:extLst>
              <a:ext uri="{FF2B5EF4-FFF2-40B4-BE49-F238E27FC236}">
                <a16:creationId xmlns:a16="http://schemas.microsoft.com/office/drawing/2014/main" id="{2D14244E-25BE-4A4E-AC4B-45B87902C045}"/>
              </a:ext>
            </a:extLst>
          </p:cNvPr>
          <p:cNvSpPr>
            <a:spLocks noGrp="1"/>
          </p:cNvSpPr>
          <p:nvPr>
            <p:ph type="title" hasCustomPrompt="1"/>
          </p:nvPr>
        </p:nvSpPr>
        <p:spPr/>
        <p:txBody>
          <a:bodyPr/>
          <a:lstStyle/>
          <a:p>
            <a:r>
              <a:rPr lang="en-US"/>
              <a:t>Click to edit master title style</a:t>
            </a:r>
          </a:p>
        </p:txBody>
      </p:sp>
    </p:spTree>
    <p:extLst>
      <p:ext uri="{BB962C8B-B14F-4D97-AF65-F5344CB8AC3E}">
        <p14:creationId xmlns:p14="http://schemas.microsoft.com/office/powerpoint/2010/main" val="881170465"/>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14244E-25BE-4A4E-AC4B-45B87902C045}"/>
              </a:ext>
            </a:extLst>
          </p:cNvPr>
          <p:cNvSpPr>
            <a:spLocks noGrp="1"/>
          </p:cNvSpPr>
          <p:nvPr>
            <p:ph type="title" hasCustomPrompt="1"/>
          </p:nvPr>
        </p:nvSpPr>
        <p:spPr/>
        <p:txBody>
          <a:bodyPr/>
          <a:lstStyle/>
          <a:p>
            <a:r>
              <a:rPr lang="en-US" dirty="0"/>
              <a:t>Click to edit master title style</a:t>
            </a:r>
          </a:p>
        </p:txBody>
      </p:sp>
      <p:sp>
        <p:nvSpPr>
          <p:cNvPr id="4" name="Text Placeholder 6">
            <a:extLst>
              <a:ext uri="{FF2B5EF4-FFF2-40B4-BE49-F238E27FC236}">
                <a16:creationId xmlns:a16="http://schemas.microsoft.com/office/drawing/2014/main" id="{22AFD2B9-8029-9F4C-82C2-AE174E8F6AC9}"/>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093456358"/>
      </p:ext>
    </p:extLst>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Red to Orang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77123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Red to Blue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742027"/>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Red to Garnet Background">
    <p:bg>
      <p:bgPr>
        <a:blipFill dpi="0" rotWithShape="1">
          <a:blip r:embed="rId2" cstate="print">
            <a:lum/>
            <a:extLst>
              <a:ext uri="{BEBA8EAE-BF5A-486C-A8C5-ECC9F3942E4B}">
                <a14:imgProps xmlns:a14="http://schemas.microsoft.com/office/drawing/2010/main">
                  <a14:imgLayer r:embed="rId3">
                    <a14:imgEffect>
                      <a14:sharpenSoften amount="-100000"/>
                    </a14:imgEffect>
                  </a14:imgLayer>
                </a14:imgProps>
              </a:ex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1919477"/>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Gray Background 1">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58328"/>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Gray Background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1573179"/>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losing Option 1">
    <p:bg>
      <p:bgPr>
        <a:solidFill>
          <a:schemeClr val="bg1"/>
        </a:solidFill>
        <a:effectLst/>
      </p:bgPr>
    </p:bg>
    <p:spTree>
      <p:nvGrpSpPr>
        <p:cNvPr id="1" name=""/>
        <p:cNvGrpSpPr/>
        <p:nvPr/>
      </p:nvGrpSpPr>
      <p:grpSpPr>
        <a:xfrm>
          <a:off x="0" y="0"/>
          <a:ext cx="0" cy="0"/>
          <a:chOff x="0" y="0"/>
          <a:chExt cx="0" cy="0"/>
        </a:xfrm>
      </p:grpSpPr>
      <p:sp>
        <p:nvSpPr>
          <p:cNvPr id="10" name="Text Box 16">
            <a:extLst>
              <a:ext uri="{FF2B5EF4-FFF2-40B4-BE49-F238E27FC236}">
                <a16:creationId xmlns:a16="http://schemas.microsoft.com/office/drawing/2014/main" id="{0661A078-64C5-E643-8659-EDACAB6D5C95}"/>
              </a:ext>
            </a:extLst>
          </p:cNvPr>
          <p:cNvSpPr txBox="1">
            <a:spLocks noChangeArrowheads="1"/>
          </p:cNvSpPr>
          <p:nvPr userDrawn="1"/>
        </p:nvSpPr>
        <p:spPr bwMode="auto">
          <a:xfrm>
            <a:off x="5154786" y="5759867"/>
            <a:ext cx="2262671" cy="276999"/>
          </a:xfrm>
          <a:prstGeom prst="rect">
            <a:avLst/>
          </a:prstGeom>
          <a:noFill/>
          <a:ln w="9525">
            <a:noFill/>
            <a:miter lim="800000"/>
            <a:headEnd/>
            <a:tailEnd/>
          </a:ln>
        </p:spPr>
        <p:txBody>
          <a:bodyPr wrap="none" anchor="b">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0" i="0" spc="20" baseline="0" dirty="0" err="1">
                <a:solidFill>
                  <a:schemeClr val="tx1"/>
                </a:solidFill>
                <a:latin typeface="+mj-lt"/>
                <a:cs typeface="Arial"/>
              </a:rPr>
              <a:t>www.rockwellautomation.com</a:t>
            </a:r>
            <a:endParaRPr lang="en-US" sz="1333" b="0" i="0" spc="20" baseline="0" dirty="0">
              <a:solidFill>
                <a:schemeClr val="tx1"/>
              </a:solidFill>
              <a:latin typeface="+mj-lt"/>
              <a:cs typeface="Arial"/>
            </a:endParaRPr>
          </a:p>
        </p:txBody>
      </p:sp>
      <p:pic>
        <p:nvPicPr>
          <p:cNvPr id="11" name="Picture 10">
            <a:hlinkClick r:id="rId2"/>
            <a:extLst>
              <a:ext uri="{FF2B5EF4-FFF2-40B4-BE49-F238E27FC236}">
                <a16:creationId xmlns:a16="http://schemas.microsoft.com/office/drawing/2014/main" id="{83AF69D2-F106-1F46-B193-0AD79B69B9C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5713009" y="5525900"/>
            <a:ext cx="226849" cy="226849"/>
          </a:xfrm>
          <a:prstGeom prst="rect">
            <a:avLst/>
          </a:prstGeom>
        </p:spPr>
      </p:pic>
      <p:pic>
        <p:nvPicPr>
          <p:cNvPr id="12" name="Picture 11">
            <a:hlinkClick r:id="rId4"/>
            <a:extLst>
              <a:ext uri="{FF2B5EF4-FFF2-40B4-BE49-F238E27FC236}">
                <a16:creationId xmlns:a16="http://schemas.microsoft.com/office/drawing/2014/main" id="{8FFCF065-7E61-D14D-A6F6-F9F7FC7867F9}"/>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5987984" y="5525900"/>
            <a:ext cx="226849" cy="226849"/>
          </a:xfrm>
          <a:prstGeom prst="rect">
            <a:avLst/>
          </a:prstGeom>
        </p:spPr>
      </p:pic>
      <p:pic>
        <p:nvPicPr>
          <p:cNvPr id="16" name="Picture 15">
            <a:hlinkClick r:id="rId6"/>
            <a:extLst>
              <a:ext uri="{FF2B5EF4-FFF2-40B4-BE49-F238E27FC236}">
                <a16:creationId xmlns:a16="http://schemas.microsoft.com/office/drawing/2014/main" id="{F8AAB54B-6297-9D4A-8319-9297410F7A5B}"/>
              </a:ext>
            </a:extLst>
          </p:cNvPr>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262960" y="5525900"/>
            <a:ext cx="226849" cy="226849"/>
          </a:xfrm>
          <a:prstGeom prst="rect">
            <a:avLst/>
          </a:prstGeom>
        </p:spPr>
      </p:pic>
      <p:pic>
        <p:nvPicPr>
          <p:cNvPr id="23" name="Picture 22">
            <a:hlinkClick r:id="rId8"/>
            <a:extLst>
              <a:ext uri="{FF2B5EF4-FFF2-40B4-BE49-F238E27FC236}">
                <a16:creationId xmlns:a16="http://schemas.microsoft.com/office/drawing/2014/main" id="{8F580DB3-E8FA-DA47-8EB1-C1CF3DC9CFBC}"/>
              </a:ext>
            </a:extLst>
          </p:cNvPr>
          <p:cNvPicPr>
            <a:picLocks noChangeAspect="1"/>
          </p:cNvPicPr>
          <p:nvPr userDrawn="1"/>
        </p:nvPicPr>
        <p:blipFill>
          <a:blip r:embed="rId9" cstate="print">
            <a:extLst>
              <a:ext uri="{28A0092B-C50C-407E-A947-70E740481C1C}">
                <a14:useLocalDpi xmlns:a14="http://schemas.microsoft.com/office/drawing/2010/main"/>
              </a:ext>
            </a:extLst>
          </a:blip>
          <a:stretch>
            <a:fillRect/>
          </a:stretch>
        </p:blipFill>
        <p:spPr>
          <a:xfrm>
            <a:off x="6537935" y="5525900"/>
            <a:ext cx="226849" cy="226849"/>
          </a:xfrm>
          <a:prstGeom prst="rect">
            <a:avLst/>
          </a:prstGeom>
        </p:spPr>
      </p:pic>
      <p:pic>
        <p:nvPicPr>
          <p:cNvPr id="24" name="Picture 23">
            <a:hlinkClick r:id="rId10"/>
            <a:extLst>
              <a:ext uri="{FF2B5EF4-FFF2-40B4-BE49-F238E27FC236}">
                <a16:creationId xmlns:a16="http://schemas.microsoft.com/office/drawing/2014/main" id="{1B500159-97C8-5B40-8A04-4A9908AFB4A0}"/>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6812910" y="5525900"/>
            <a:ext cx="226849" cy="226849"/>
          </a:xfrm>
          <a:prstGeom prst="rect">
            <a:avLst/>
          </a:prstGeom>
        </p:spPr>
      </p:pic>
      <p:pic>
        <p:nvPicPr>
          <p:cNvPr id="25" name="Picture 24">
            <a:hlinkClick r:id="rId12"/>
            <a:extLst>
              <a:ext uri="{FF2B5EF4-FFF2-40B4-BE49-F238E27FC236}">
                <a16:creationId xmlns:a16="http://schemas.microsoft.com/office/drawing/2014/main" id="{AB6EDC26-2E92-C341-8BE3-6063C00A2482}"/>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7087882" y="5525900"/>
            <a:ext cx="226849" cy="226849"/>
          </a:xfrm>
          <a:prstGeom prst="rect">
            <a:avLst/>
          </a:prstGeom>
        </p:spPr>
      </p:pic>
      <p:sp>
        <p:nvSpPr>
          <p:cNvPr id="17" name="Title 17">
            <a:extLst>
              <a:ext uri="{FF2B5EF4-FFF2-40B4-BE49-F238E27FC236}">
                <a16:creationId xmlns:a16="http://schemas.microsoft.com/office/drawing/2014/main" id="{F3A8541F-7CD8-7D4A-A834-BE830B29E741}"/>
              </a:ext>
            </a:extLst>
          </p:cNvPr>
          <p:cNvSpPr>
            <a:spLocks noGrp="1"/>
          </p:cNvSpPr>
          <p:nvPr>
            <p:ph type="title" hasCustomPrompt="1"/>
          </p:nvPr>
        </p:nvSpPr>
        <p:spPr>
          <a:xfrm>
            <a:off x="2987040" y="4201339"/>
            <a:ext cx="4470224" cy="1324561"/>
          </a:xfrm>
          <a:prstGeom prst="rect">
            <a:avLst/>
          </a:prstGeom>
        </p:spPr>
        <p:txBody>
          <a:bodyPr anchor="ctr"/>
          <a:lstStyle>
            <a:lvl1pPr algn="r">
              <a:lnSpc>
                <a:spcPts val="4999"/>
              </a:lnSpc>
              <a:defRPr sz="4999">
                <a:solidFill>
                  <a:schemeClr val="tx1"/>
                </a:solidFill>
              </a:defRPr>
            </a:lvl1pPr>
          </a:lstStyle>
          <a:p>
            <a:r>
              <a:rPr lang="en-US" dirty="0"/>
              <a:t>Thank you</a:t>
            </a:r>
          </a:p>
        </p:txBody>
      </p:sp>
      <p:cxnSp>
        <p:nvCxnSpPr>
          <p:cNvPr id="18" name="Straight Connector 17">
            <a:extLst>
              <a:ext uri="{FF2B5EF4-FFF2-40B4-BE49-F238E27FC236}">
                <a16:creationId xmlns:a16="http://schemas.microsoft.com/office/drawing/2014/main" id="{8FE4A251-429E-194B-B2F3-26D9F2A3A9A5}"/>
              </a:ext>
            </a:extLst>
          </p:cNvPr>
          <p:cNvCxnSpPr>
            <a:cxnSpLocks/>
          </p:cNvCxnSpPr>
          <p:nvPr userDrawn="1"/>
        </p:nvCxnSpPr>
        <p:spPr bwMode="auto">
          <a:xfrm>
            <a:off x="7776116" y="4201339"/>
            <a:ext cx="1" cy="1809730"/>
          </a:xfrm>
          <a:prstGeom prst="line">
            <a:avLst/>
          </a:prstGeom>
          <a:noFill/>
          <a:ln w="31750" cap="rnd" cmpd="sng" algn="ctr">
            <a:solidFill>
              <a:schemeClr val="bg1">
                <a:lumMod val="85000"/>
              </a:schemeClr>
            </a:solidFill>
            <a:prstDash val="solid"/>
            <a:round/>
            <a:headEnd type="none" w="med" len="med"/>
            <a:tailEnd type="none" w="med" len="med"/>
          </a:ln>
          <a:effectLst/>
        </p:spPr>
      </p:cxnSp>
      <p:sp>
        <p:nvSpPr>
          <p:cNvPr id="13" name="Picture Placeholder 12">
            <a:extLst>
              <a:ext uri="{FF2B5EF4-FFF2-40B4-BE49-F238E27FC236}">
                <a16:creationId xmlns:a16="http://schemas.microsoft.com/office/drawing/2014/main" id="{23CBE8AA-764A-8F40-B80B-8BEDE2D6AFAF}"/>
              </a:ext>
            </a:extLst>
          </p:cNvPr>
          <p:cNvSpPr>
            <a:spLocks noGrp="1"/>
          </p:cNvSpPr>
          <p:nvPr>
            <p:ph type="pic" sz="quarter" idx="11" hasCustomPrompt="1"/>
          </p:nvPr>
        </p:nvSpPr>
        <p:spPr>
          <a:xfrm>
            <a:off x="403640" y="0"/>
            <a:ext cx="11788361" cy="3673527"/>
          </a:xfrm>
          <a:custGeom>
            <a:avLst/>
            <a:gdLst>
              <a:gd name="connsiteX0" fmla="*/ 0 w 11788361"/>
              <a:gd name="connsiteY0" fmla="*/ 0 h 3673527"/>
              <a:gd name="connsiteX1" fmla="*/ 11788361 w 11788361"/>
              <a:gd name="connsiteY1" fmla="*/ 0 h 3673527"/>
              <a:gd name="connsiteX2" fmla="*/ 11788361 w 11788361"/>
              <a:gd name="connsiteY2" fmla="*/ 434521 h 3673527"/>
              <a:gd name="connsiteX3" fmla="*/ 11754859 w 11788361"/>
              <a:gd name="connsiteY3" fmla="*/ 487972 h 3673527"/>
              <a:gd name="connsiteX4" fmla="*/ 11495801 w 11788361"/>
              <a:gd name="connsiteY4" fmla="*/ 760159 h 3673527"/>
              <a:gd name="connsiteX5" fmla="*/ 11462375 w 11788361"/>
              <a:gd name="connsiteY5" fmla="*/ 781097 h 3673527"/>
              <a:gd name="connsiteX6" fmla="*/ 11457523 w 11788361"/>
              <a:gd name="connsiteY6" fmla="*/ 784864 h 3673527"/>
              <a:gd name="connsiteX7" fmla="*/ 11457879 w 11788361"/>
              <a:gd name="connsiteY7" fmla="*/ 785323 h 3673527"/>
              <a:gd name="connsiteX8" fmla="*/ 11455672 w 11788361"/>
              <a:gd name="connsiteY8" fmla="*/ 787038 h 3673527"/>
              <a:gd name="connsiteX9" fmla="*/ 11457390 w 11788361"/>
              <a:gd name="connsiteY9" fmla="*/ 789251 h 3673527"/>
              <a:gd name="connsiteX10" fmla="*/ 11447708 w 11788361"/>
              <a:gd name="connsiteY10" fmla="*/ 796766 h 3673527"/>
              <a:gd name="connsiteX11" fmla="*/ 11448056 w 11788361"/>
              <a:gd name="connsiteY11" fmla="*/ 797218 h 3673527"/>
              <a:gd name="connsiteX12" fmla="*/ 8170222 w 11788361"/>
              <a:gd name="connsiteY12" fmla="*/ 3341469 h 3673527"/>
              <a:gd name="connsiteX13" fmla="*/ 8096459 w 11788361"/>
              <a:gd name="connsiteY13" fmla="*/ 3410963 h 3673527"/>
              <a:gd name="connsiteX14" fmla="*/ 7301720 w 11788361"/>
              <a:gd name="connsiteY14" fmla="*/ 3673163 h 3673527"/>
              <a:gd name="connsiteX15" fmla="*/ 7196556 w 11788361"/>
              <a:gd name="connsiteY15" fmla="*/ 3665273 h 3673527"/>
              <a:gd name="connsiteX16" fmla="*/ 7196550 w 11788361"/>
              <a:gd name="connsiteY16" fmla="*/ 3665323 h 3673527"/>
              <a:gd name="connsiteX17" fmla="*/ 7195591 w 11788361"/>
              <a:gd name="connsiteY17" fmla="*/ 3665200 h 3673527"/>
              <a:gd name="connsiteX18" fmla="*/ 7174170 w 11788361"/>
              <a:gd name="connsiteY18" fmla="*/ 3663593 h 3673527"/>
              <a:gd name="connsiteX19" fmla="*/ 7162882 w 11788361"/>
              <a:gd name="connsiteY19" fmla="*/ 3661000 h 3673527"/>
              <a:gd name="connsiteX20" fmla="*/ 7126521 w 11788361"/>
              <a:gd name="connsiteY20" fmla="*/ 3656331 h 3673527"/>
              <a:gd name="connsiteX21" fmla="*/ 7126438 w 11788361"/>
              <a:gd name="connsiteY21" fmla="*/ 3656986 h 3673527"/>
              <a:gd name="connsiteX22" fmla="*/ 7114284 w 11788361"/>
              <a:gd name="connsiteY22" fmla="*/ 3655455 h 3673527"/>
              <a:gd name="connsiteX23" fmla="*/ 7114210 w 11788361"/>
              <a:gd name="connsiteY23" fmla="*/ 3656041 h 3673527"/>
              <a:gd name="connsiteX24" fmla="*/ 6686965 w 11788361"/>
              <a:gd name="connsiteY24" fmla="*/ 3602208 h 3673527"/>
              <a:gd name="connsiteX25" fmla="*/ 2903322 w 11788361"/>
              <a:gd name="connsiteY25" fmla="*/ 3134503 h 3673527"/>
              <a:gd name="connsiteX26" fmla="*/ 2896072 w 11788361"/>
              <a:gd name="connsiteY26" fmla="*/ 3134287 h 3673527"/>
              <a:gd name="connsiteX27" fmla="*/ 2065278 w 11788361"/>
              <a:gd name="connsiteY27" fmla="*/ 2660764 h 3673527"/>
              <a:gd name="connsiteX28" fmla="*/ 2044337 w 11788361"/>
              <a:gd name="connsiteY28" fmla="*/ 2627338 h 3673527"/>
              <a:gd name="connsiteX29" fmla="*/ 2040574 w 11788361"/>
              <a:gd name="connsiteY29" fmla="*/ 2622487 h 3673527"/>
              <a:gd name="connsiteX30" fmla="*/ 2040118 w 11788361"/>
              <a:gd name="connsiteY30" fmla="*/ 2622840 h 3673527"/>
              <a:gd name="connsiteX31" fmla="*/ 2038402 w 11788361"/>
              <a:gd name="connsiteY31" fmla="*/ 2620633 h 3673527"/>
              <a:gd name="connsiteX32" fmla="*/ 2036193 w 11788361"/>
              <a:gd name="connsiteY32" fmla="*/ 2622349 h 3673527"/>
              <a:gd name="connsiteX33" fmla="*/ 2028678 w 11788361"/>
              <a:gd name="connsiteY33" fmla="*/ 2612663 h 3673527"/>
              <a:gd name="connsiteX34" fmla="*/ 2028222 w 11788361"/>
              <a:gd name="connsiteY34" fmla="*/ 2613020 h 367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788361" h="3673527">
                <a:moveTo>
                  <a:pt x="0" y="0"/>
                </a:moveTo>
                <a:lnTo>
                  <a:pt x="11788361" y="0"/>
                </a:lnTo>
                <a:lnTo>
                  <a:pt x="11788361" y="434521"/>
                </a:lnTo>
                <a:lnTo>
                  <a:pt x="11754859" y="487972"/>
                </a:lnTo>
                <a:cubicBezTo>
                  <a:pt x="11684526" y="588776"/>
                  <a:pt x="11598007" y="680827"/>
                  <a:pt x="11495801" y="760159"/>
                </a:cubicBezTo>
                <a:lnTo>
                  <a:pt x="11462375" y="781097"/>
                </a:lnTo>
                <a:lnTo>
                  <a:pt x="11457523" y="784864"/>
                </a:lnTo>
                <a:lnTo>
                  <a:pt x="11457879" y="785323"/>
                </a:lnTo>
                <a:lnTo>
                  <a:pt x="11455672" y="787038"/>
                </a:lnTo>
                <a:lnTo>
                  <a:pt x="11457390" y="789251"/>
                </a:lnTo>
                <a:lnTo>
                  <a:pt x="11447708" y="796766"/>
                </a:lnTo>
                <a:lnTo>
                  <a:pt x="11448056" y="797218"/>
                </a:lnTo>
                <a:lnTo>
                  <a:pt x="8170222" y="3341469"/>
                </a:lnTo>
                <a:lnTo>
                  <a:pt x="8096459" y="3410963"/>
                </a:lnTo>
                <a:cubicBezTo>
                  <a:pt x="7875442" y="3582517"/>
                  <a:pt x="7597159" y="3680294"/>
                  <a:pt x="7301720" y="3673163"/>
                </a:cubicBezTo>
                <a:lnTo>
                  <a:pt x="7196556" y="3665273"/>
                </a:lnTo>
                <a:lnTo>
                  <a:pt x="7196550" y="3665323"/>
                </a:lnTo>
                <a:lnTo>
                  <a:pt x="7195591" y="3665200"/>
                </a:lnTo>
                <a:lnTo>
                  <a:pt x="7174170" y="3663593"/>
                </a:lnTo>
                <a:lnTo>
                  <a:pt x="7162882" y="3661000"/>
                </a:lnTo>
                <a:lnTo>
                  <a:pt x="7126521" y="3656331"/>
                </a:lnTo>
                <a:lnTo>
                  <a:pt x="7126438" y="3656986"/>
                </a:lnTo>
                <a:lnTo>
                  <a:pt x="7114284" y="3655455"/>
                </a:lnTo>
                <a:lnTo>
                  <a:pt x="7114210" y="3656041"/>
                </a:lnTo>
                <a:lnTo>
                  <a:pt x="6686965" y="3602208"/>
                </a:lnTo>
                <a:lnTo>
                  <a:pt x="2903322" y="3134503"/>
                </a:lnTo>
                <a:lnTo>
                  <a:pt x="2896072" y="3134287"/>
                </a:lnTo>
                <a:cubicBezTo>
                  <a:pt x="2578825" y="3094314"/>
                  <a:pt x="2276830" y="2933314"/>
                  <a:pt x="2065278" y="2660764"/>
                </a:cubicBezTo>
                <a:lnTo>
                  <a:pt x="2044337" y="2627338"/>
                </a:lnTo>
                <a:lnTo>
                  <a:pt x="2040574" y="2622487"/>
                </a:lnTo>
                <a:lnTo>
                  <a:pt x="2040118" y="2622840"/>
                </a:lnTo>
                <a:lnTo>
                  <a:pt x="2038402" y="2620633"/>
                </a:lnTo>
                <a:lnTo>
                  <a:pt x="2036193" y="2622349"/>
                </a:lnTo>
                <a:lnTo>
                  <a:pt x="2028678" y="2612663"/>
                </a:lnTo>
                <a:lnTo>
                  <a:pt x="2028222" y="2613020"/>
                </a:lnTo>
                <a:close/>
              </a:path>
            </a:pathLst>
          </a:custGeom>
          <a:effectLst>
            <a:innerShdw blurRad="254000" dist="50800" dir="2700000">
              <a:prstClr val="black">
                <a:alpha val="50000"/>
              </a:prstClr>
            </a:innerShdw>
          </a:effectLst>
        </p:spPr>
        <p:txBody>
          <a:bodyPr wrap="square" anchor="ctr">
            <a:noAutofit/>
          </a:bodyPr>
          <a:lstStyle>
            <a:lvl1pPr marL="0" indent="0" algn="ctr">
              <a:buNone/>
              <a:defRPr/>
            </a:lvl1pPr>
          </a:lstStyle>
          <a:p>
            <a:r>
              <a:rPr lang="en-US" dirty="0"/>
              <a:t>Click to add image</a:t>
            </a:r>
          </a:p>
        </p:txBody>
      </p:sp>
      <p:pic>
        <p:nvPicPr>
          <p:cNvPr id="15" name="Picture 14">
            <a:extLst>
              <a:ext uri="{FF2B5EF4-FFF2-40B4-BE49-F238E27FC236}">
                <a16:creationId xmlns:a16="http://schemas.microsoft.com/office/drawing/2014/main" id="{1BE566FE-745C-B142-9E15-E5A9D88E8D93}"/>
              </a:ext>
            </a:extLst>
          </p:cNvPr>
          <p:cNvPicPr>
            <a:picLocks noChangeAspect="1"/>
          </p:cNvPicPr>
          <p:nvPr userDrawn="1"/>
        </p:nvPicPr>
        <p:blipFill>
          <a:blip r:embed="rId14"/>
          <a:stretch>
            <a:fillRect/>
          </a:stretch>
        </p:blipFill>
        <p:spPr>
          <a:xfrm>
            <a:off x="8187789" y="4469067"/>
            <a:ext cx="3375275" cy="1191894"/>
          </a:xfrm>
          <a:prstGeom prst="rect">
            <a:avLst/>
          </a:prstGeom>
        </p:spPr>
      </p:pic>
    </p:spTree>
    <p:extLst>
      <p:ext uri="{BB962C8B-B14F-4D97-AF65-F5344CB8AC3E}">
        <p14:creationId xmlns:p14="http://schemas.microsoft.com/office/powerpoint/2010/main" val="713672747"/>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losing Op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3" name="Picture 22">
            <a:hlinkClick r:id="rId3"/>
            <a:extLst>
              <a:ext uri="{FF2B5EF4-FFF2-40B4-BE49-F238E27FC236}">
                <a16:creationId xmlns:a16="http://schemas.microsoft.com/office/drawing/2014/main" id="{B868133B-13DD-214A-AD18-02DA53BDD384}"/>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3012" y="5520625"/>
            <a:ext cx="226819" cy="226849"/>
          </a:xfrm>
          <a:prstGeom prst="rect">
            <a:avLst/>
          </a:prstGeom>
        </p:spPr>
      </p:pic>
      <p:pic>
        <p:nvPicPr>
          <p:cNvPr id="24" name="Picture 23">
            <a:hlinkClick r:id="rId5"/>
            <a:extLst>
              <a:ext uri="{FF2B5EF4-FFF2-40B4-BE49-F238E27FC236}">
                <a16:creationId xmlns:a16="http://schemas.microsoft.com/office/drawing/2014/main" id="{42BFD076-58D8-B34B-BEAC-68943EC5C11D}"/>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987992" y="5520625"/>
            <a:ext cx="226819" cy="226849"/>
          </a:xfrm>
          <a:prstGeom prst="rect">
            <a:avLst/>
          </a:prstGeom>
        </p:spPr>
      </p:pic>
      <p:pic>
        <p:nvPicPr>
          <p:cNvPr id="26" name="Picture 25">
            <a:hlinkClick r:id="rId7"/>
            <a:extLst>
              <a:ext uri="{FF2B5EF4-FFF2-40B4-BE49-F238E27FC236}">
                <a16:creationId xmlns:a16="http://schemas.microsoft.com/office/drawing/2014/main" id="{70279D4B-A755-2644-A63A-6CBF92D4F2BB}"/>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262972" y="5520625"/>
            <a:ext cx="226819" cy="226849"/>
          </a:xfrm>
          <a:prstGeom prst="rect">
            <a:avLst/>
          </a:prstGeom>
        </p:spPr>
      </p:pic>
      <p:pic>
        <p:nvPicPr>
          <p:cNvPr id="27" name="Picture 26">
            <a:hlinkClick r:id="rId9"/>
            <a:extLst>
              <a:ext uri="{FF2B5EF4-FFF2-40B4-BE49-F238E27FC236}">
                <a16:creationId xmlns:a16="http://schemas.microsoft.com/office/drawing/2014/main" id="{1415A083-F9A7-0D4E-9647-6DE1A808BB25}"/>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6537952" y="5520625"/>
            <a:ext cx="226819" cy="226849"/>
          </a:xfrm>
          <a:prstGeom prst="rect">
            <a:avLst/>
          </a:prstGeom>
        </p:spPr>
      </p:pic>
      <p:pic>
        <p:nvPicPr>
          <p:cNvPr id="28" name="Picture 27">
            <a:hlinkClick r:id="rId11"/>
            <a:extLst>
              <a:ext uri="{FF2B5EF4-FFF2-40B4-BE49-F238E27FC236}">
                <a16:creationId xmlns:a16="http://schemas.microsoft.com/office/drawing/2014/main" id="{69E99D9A-E9AB-8A4E-985C-C41F07036EF9}"/>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6812932" y="5520625"/>
            <a:ext cx="226819" cy="226849"/>
          </a:xfrm>
          <a:prstGeom prst="rect">
            <a:avLst/>
          </a:prstGeom>
        </p:spPr>
      </p:pic>
      <p:pic>
        <p:nvPicPr>
          <p:cNvPr id="29" name="Picture 28">
            <a:hlinkClick r:id="rId13"/>
            <a:extLst>
              <a:ext uri="{FF2B5EF4-FFF2-40B4-BE49-F238E27FC236}">
                <a16:creationId xmlns:a16="http://schemas.microsoft.com/office/drawing/2014/main" id="{8918C54F-336A-BF42-A221-BB414EAB95E2}"/>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087912" y="5520625"/>
            <a:ext cx="226819" cy="226849"/>
          </a:xfrm>
          <a:prstGeom prst="rect">
            <a:avLst/>
          </a:prstGeom>
        </p:spPr>
      </p:pic>
      <p:cxnSp>
        <p:nvCxnSpPr>
          <p:cNvPr id="15" name="Straight Connector 14">
            <a:extLst>
              <a:ext uri="{FF2B5EF4-FFF2-40B4-BE49-F238E27FC236}">
                <a16:creationId xmlns:a16="http://schemas.microsoft.com/office/drawing/2014/main" id="{1CC2B33D-DEC1-3845-8CAD-3F24FCB00EAA}"/>
              </a:ext>
            </a:extLst>
          </p:cNvPr>
          <p:cNvCxnSpPr>
            <a:cxnSpLocks/>
          </p:cNvCxnSpPr>
          <p:nvPr userDrawn="1"/>
        </p:nvCxnSpPr>
        <p:spPr bwMode="auto">
          <a:xfrm>
            <a:off x="7776116" y="4201339"/>
            <a:ext cx="1" cy="1809730"/>
          </a:xfrm>
          <a:prstGeom prst="line">
            <a:avLst/>
          </a:prstGeom>
          <a:ln w="25400">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20" name="Title 17">
            <a:extLst>
              <a:ext uri="{FF2B5EF4-FFF2-40B4-BE49-F238E27FC236}">
                <a16:creationId xmlns:a16="http://schemas.microsoft.com/office/drawing/2014/main" id="{4DCA60B5-1C79-6342-A570-762A33A00B91}"/>
              </a:ext>
            </a:extLst>
          </p:cNvPr>
          <p:cNvSpPr>
            <a:spLocks noGrp="1"/>
          </p:cNvSpPr>
          <p:nvPr>
            <p:ph type="title" hasCustomPrompt="1"/>
          </p:nvPr>
        </p:nvSpPr>
        <p:spPr>
          <a:xfrm>
            <a:off x="2987040" y="4201339"/>
            <a:ext cx="4470224" cy="1324561"/>
          </a:xfrm>
          <a:prstGeom prst="rect">
            <a:avLst/>
          </a:prstGeom>
        </p:spPr>
        <p:txBody>
          <a:bodyPr anchor="ctr"/>
          <a:lstStyle>
            <a:lvl1pPr algn="r">
              <a:lnSpc>
                <a:spcPts val="4999"/>
              </a:lnSpc>
              <a:defRPr sz="4999">
                <a:solidFill>
                  <a:schemeClr val="bg1"/>
                </a:solidFill>
              </a:defRPr>
            </a:lvl1pPr>
          </a:lstStyle>
          <a:p>
            <a:r>
              <a:rPr lang="en-US" dirty="0"/>
              <a:t>Thank you</a:t>
            </a:r>
          </a:p>
        </p:txBody>
      </p:sp>
      <p:sp>
        <p:nvSpPr>
          <p:cNvPr id="30" name="Text Box 16">
            <a:extLst>
              <a:ext uri="{FF2B5EF4-FFF2-40B4-BE49-F238E27FC236}">
                <a16:creationId xmlns:a16="http://schemas.microsoft.com/office/drawing/2014/main" id="{7DBC9524-50A3-9846-B742-0344C80C5F9B}"/>
              </a:ext>
            </a:extLst>
          </p:cNvPr>
          <p:cNvSpPr txBox="1">
            <a:spLocks noChangeArrowheads="1"/>
          </p:cNvSpPr>
          <p:nvPr userDrawn="1"/>
        </p:nvSpPr>
        <p:spPr bwMode="auto">
          <a:xfrm>
            <a:off x="5154786" y="5759867"/>
            <a:ext cx="2262671" cy="276999"/>
          </a:xfrm>
          <a:prstGeom prst="rect">
            <a:avLst/>
          </a:prstGeom>
          <a:noFill/>
          <a:ln w="9525">
            <a:noFill/>
            <a:miter lim="800000"/>
            <a:headEnd/>
            <a:tailEnd/>
          </a:ln>
        </p:spPr>
        <p:txBody>
          <a:bodyPr wrap="none" anchor="b">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0" i="0" spc="20" baseline="0" dirty="0" err="1">
                <a:solidFill>
                  <a:schemeClr val="bg1"/>
                </a:solidFill>
                <a:latin typeface="+mj-lt"/>
                <a:cs typeface="Arial"/>
              </a:rPr>
              <a:t>www.rockwellautomation.com</a:t>
            </a:r>
            <a:endParaRPr lang="en-US" sz="1333" b="0" i="0" spc="20" baseline="0" dirty="0">
              <a:solidFill>
                <a:schemeClr val="bg1"/>
              </a:solidFill>
              <a:latin typeface="+mj-lt"/>
              <a:cs typeface="Arial"/>
            </a:endParaRPr>
          </a:p>
        </p:txBody>
      </p:sp>
      <p:pic>
        <p:nvPicPr>
          <p:cNvPr id="12" name="Picture 11">
            <a:extLst>
              <a:ext uri="{FF2B5EF4-FFF2-40B4-BE49-F238E27FC236}">
                <a16:creationId xmlns:a16="http://schemas.microsoft.com/office/drawing/2014/main" id="{BD82AA4C-41E6-774A-8D44-25E7E3A19DFB}"/>
              </a:ext>
            </a:extLst>
          </p:cNvPr>
          <p:cNvPicPr>
            <a:picLocks noChangeAspect="1"/>
          </p:cNvPicPr>
          <p:nvPr userDrawn="1"/>
        </p:nvPicPr>
        <p:blipFill>
          <a:blip r:embed="rId15"/>
          <a:stretch>
            <a:fillRect/>
          </a:stretch>
        </p:blipFill>
        <p:spPr>
          <a:xfrm>
            <a:off x="8187789" y="4469067"/>
            <a:ext cx="3375275" cy="1191893"/>
          </a:xfrm>
          <a:prstGeom prst="rect">
            <a:avLst/>
          </a:prstGeom>
        </p:spPr>
      </p:pic>
    </p:spTree>
    <p:extLst>
      <p:ext uri="{BB962C8B-B14F-4D97-AF65-F5344CB8AC3E}">
        <p14:creationId xmlns:p14="http://schemas.microsoft.com/office/powerpoint/2010/main" val="233602746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losing Option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cxnSp>
        <p:nvCxnSpPr>
          <p:cNvPr id="26" name="Straight Connector 25">
            <a:extLst>
              <a:ext uri="{FF2B5EF4-FFF2-40B4-BE49-F238E27FC236}">
                <a16:creationId xmlns:a16="http://schemas.microsoft.com/office/drawing/2014/main" id="{443EDC28-B646-EC4F-BFB2-A7371928B929}"/>
              </a:ext>
            </a:extLst>
          </p:cNvPr>
          <p:cNvCxnSpPr>
            <a:cxnSpLocks/>
          </p:cNvCxnSpPr>
          <p:nvPr userDrawn="1"/>
        </p:nvCxnSpPr>
        <p:spPr bwMode="auto">
          <a:xfrm>
            <a:off x="7776116" y="4201339"/>
            <a:ext cx="1" cy="1809730"/>
          </a:xfrm>
          <a:prstGeom prst="line">
            <a:avLst/>
          </a:prstGeom>
          <a:ln w="25400">
            <a:headEnd type="none" w="med" len="med"/>
            <a:tailEnd type="none" w="med" len="med"/>
          </a:ln>
        </p:spPr>
        <p:style>
          <a:lnRef idx="1">
            <a:schemeClr val="accent5"/>
          </a:lnRef>
          <a:fillRef idx="0">
            <a:schemeClr val="accent5"/>
          </a:fillRef>
          <a:effectRef idx="0">
            <a:schemeClr val="accent5"/>
          </a:effectRef>
          <a:fontRef idx="minor">
            <a:schemeClr val="tx1"/>
          </a:fontRef>
        </p:style>
      </p:cxnSp>
      <p:sp>
        <p:nvSpPr>
          <p:cNvPr id="28" name="Title 17">
            <a:extLst>
              <a:ext uri="{FF2B5EF4-FFF2-40B4-BE49-F238E27FC236}">
                <a16:creationId xmlns:a16="http://schemas.microsoft.com/office/drawing/2014/main" id="{67396C54-95EB-5342-82ED-1F70AE98F8BE}"/>
              </a:ext>
            </a:extLst>
          </p:cNvPr>
          <p:cNvSpPr>
            <a:spLocks noGrp="1"/>
          </p:cNvSpPr>
          <p:nvPr>
            <p:ph type="title" hasCustomPrompt="1"/>
          </p:nvPr>
        </p:nvSpPr>
        <p:spPr>
          <a:xfrm>
            <a:off x="2987040" y="4201339"/>
            <a:ext cx="4470224" cy="1324561"/>
          </a:xfrm>
          <a:prstGeom prst="rect">
            <a:avLst/>
          </a:prstGeom>
        </p:spPr>
        <p:txBody>
          <a:bodyPr anchor="ctr"/>
          <a:lstStyle>
            <a:lvl1pPr algn="r">
              <a:lnSpc>
                <a:spcPts val="4999"/>
              </a:lnSpc>
              <a:defRPr sz="4999">
                <a:solidFill>
                  <a:schemeClr val="bg1"/>
                </a:solidFill>
              </a:defRPr>
            </a:lvl1pPr>
          </a:lstStyle>
          <a:p>
            <a:r>
              <a:rPr lang="en-US" dirty="0"/>
              <a:t>Thank you</a:t>
            </a:r>
          </a:p>
        </p:txBody>
      </p:sp>
      <p:sp>
        <p:nvSpPr>
          <p:cNvPr id="34" name="Text Box 16">
            <a:extLst>
              <a:ext uri="{FF2B5EF4-FFF2-40B4-BE49-F238E27FC236}">
                <a16:creationId xmlns:a16="http://schemas.microsoft.com/office/drawing/2014/main" id="{5D9820F4-D834-794C-AF6C-AB0D54BAF43C}"/>
              </a:ext>
            </a:extLst>
          </p:cNvPr>
          <p:cNvSpPr txBox="1">
            <a:spLocks noChangeArrowheads="1"/>
          </p:cNvSpPr>
          <p:nvPr userDrawn="1"/>
        </p:nvSpPr>
        <p:spPr bwMode="auto">
          <a:xfrm>
            <a:off x="5154786" y="5759867"/>
            <a:ext cx="2262671" cy="276999"/>
          </a:xfrm>
          <a:prstGeom prst="rect">
            <a:avLst/>
          </a:prstGeom>
          <a:noFill/>
          <a:ln w="9525">
            <a:noFill/>
            <a:miter lim="800000"/>
            <a:headEnd/>
            <a:tailEnd/>
          </a:ln>
        </p:spPr>
        <p:txBody>
          <a:bodyPr wrap="none" anchor="b">
            <a:prstTxWarp prst="textNoShape">
              <a:avLst/>
            </a:prstTxWarp>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r>
              <a:rPr lang="en-US" sz="1200" b="0" i="0" spc="20" baseline="0" dirty="0" err="1">
                <a:solidFill>
                  <a:schemeClr val="bg1"/>
                </a:solidFill>
                <a:latin typeface="+mj-lt"/>
                <a:cs typeface="Arial"/>
              </a:rPr>
              <a:t>www.rockwellautomation.com</a:t>
            </a:r>
            <a:endParaRPr lang="en-US" sz="1333" b="0" i="0" spc="20" baseline="0" dirty="0">
              <a:solidFill>
                <a:schemeClr val="bg1"/>
              </a:solidFill>
              <a:latin typeface="+mj-lt"/>
              <a:cs typeface="Arial"/>
            </a:endParaRPr>
          </a:p>
        </p:txBody>
      </p:sp>
      <p:pic>
        <p:nvPicPr>
          <p:cNvPr id="35" name="Picture 34">
            <a:hlinkClick r:id="rId3"/>
            <a:extLst>
              <a:ext uri="{FF2B5EF4-FFF2-40B4-BE49-F238E27FC236}">
                <a16:creationId xmlns:a16="http://schemas.microsoft.com/office/drawing/2014/main" id="{0E7BD1F3-11E1-C34B-811F-D4066B5838F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713012" y="5520625"/>
            <a:ext cx="226819" cy="226849"/>
          </a:xfrm>
          <a:prstGeom prst="rect">
            <a:avLst/>
          </a:prstGeom>
        </p:spPr>
      </p:pic>
      <p:pic>
        <p:nvPicPr>
          <p:cNvPr id="36" name="Picture 35">
            <a:hlinkClick r:id="rId5"/>
            <a:extLst>
              <a:ext uri="{FF2B5EF4-FFF2-40B4-BE49-F238E27FC236}">
                <a16:creationId xmlns:a16="http://schemas.microsoft.com/office/drawing/2014/main" id="{90961F99-77D0-8347-B0BA-390350A6BBE3}"/>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5987992" y="5520625"/>
            <a:ext cx="226819" cy="226849"/>
          </a:xfrm>
          <a:prstGeom prst="rect">
            <a:avLst/>
          </a:prstGeom>
        </p:spPr>
      </p:pic>
      <p:pic>
        <p:nvPicPr>
          <p:cNvPr id="37" name="Picture 36">
            <a:hlinkClick r:id="rId7"/>
            <a:extLst>
              <a:ext uri="{FF2B5EF4-FFF2-40B4-BE49-F238E27FC236}">
                <a16:creationId xmlns:a16="http://schemas.microsoft.com/office/drawing/2014/main" id="{29900D5A-E4CA-A54B-B2DE-10272D8527F5}"/>
              </a:ext>
            </a:extLst>
          </p:cNvPr>
          <p:cNvPicPr>
            <a:picLocks noChangeAspect="1"/>
          </p:cNvPicPr>
          <p:nvPr userDrawn="1"/>
        </p:nvPicPr>
        <p:blipFill>
          <a:blip r:embed="rId8" cstate="print">
            <a:extLst>
              <a:ext uri="{28A0092B-C50C-407E-A947-70E740481C1C}">
                <a14:useLocalDpi xmlns:a14="http://schemas.microsoft.com/office/drawing/2010/main"/>
              </a:ext>
            </a:extLst>
          </a:blip>
          <a:stretch>
            <a:fillRect/>
          </a:stretch>
        </p:blipFill>
        <p:spPr>
          <a:xfrm>
            <a:off x="6262972" y="5520625"/>
            <a:ext cx="226819" cy="226849"/>
          </a:xfrm>
          <a:prstGeom prst="rect">
            <a:avLst/>
          </a:prstGeom>
        </p:spPr>
      </p:pic>
      <p:pic>
        <p:nvPicPr>
          <p:cNvPr id="38" name="Picture 37">
            <a:hlinkClick r:id="rId9"/>
            <a:extLst>
              <a:ext uri="{FF2B5EF4-FFF2-40B4-BE49-F238E27FC236}">
                <a16:creationId xmlns:a16="http://schemas.microsoft.com/office/drawing/2014/main" id="{A960C51A-C9F7-0F4C-983E-D82AFD109F27}"/>
              </a:ext>
            </a:extLst>
          </p:cNvPr>
          <p:cNvPicPr>
            <a:picLocks noChangeAspect="1"/>
          </p:cNvPicPr>
          <p:nvPr userDrawn="1"/>
        </p:nvPicPr>
        <p:blipFill>
          <a:blip r:embed="rId10" cstate="print">
            <a:extLst>
              <a:ext uri="{28A0092B-C50C-407E-A947-70E740481C1C}">
                <a14:useLocalDpi xmlns:a14="http://schemas.microsoft.com/office/drawing/2010/main"/>
              </a:ext>
            </a:extLst>
          </a:blip>
          <a:stretch>
            <a:fillRect/>
          </a:stretch>
        </p:blipFill>
        <p:spPr>
          <a:xfrm>
            <a:off x="6537952" y="5520625"/>
            <a:ext cx="226819" cy="226849"/>
          </a:xfrm>
          <a:prstGeom prst="rect">
            <a:avLst/>
          </a:prstGeom>
        </p:spPr>
      </p:pic>
      <p:pic>
        <p:nvPicPr>
          <p:cNvPr id="39" name="Picture 38">
            <a:hlinkClick r:id="rId11"/>
            <a:extLst>
              <a:ext uri="{FF2B5EF4-FFF2-40B4-BE49-F238E27FC236}">
                <a16:creationId xmlns:a16="http://schemas.microsoft.com/office/drawing/2014/main" id="{F803E1AE-8E0B-1F45-99E3-D9AE0E869071}"/>
              </a:ext>
            </a:extLst>
          </p:cNvPr>
          <p:cNvPicPr>
            <a:picLocks noChangeAspect="1"/>
          </p:cNvPicPr>
          <p:nvPr userDrawn="1"/>
        </p:nvPicPr>
        <p:blipFill>
          <a:blip r:embed="rId12" cstate="print">
            <a:extLst>
              <a:ext uri="{28A0092B-C50C-407E-A947-70E740481C1C}">
                <a14:useLocalDpi xmlns:a14="http://schemas.microsoft.com/office/drawing/2010/main"/>
              </a:ext>
            </a:extLst>
          </a:blip>
          <a:stretch>
            <a:fillRect/>
          </a:stretch>
        </p:blipFill>
        <p:spPr>
          <a:xfrm>
            <a:off x="6812932" y="5520625"/>
            <a:ext cx="226819" cy="226849"/>
          </a:xfrm>
          <a:prstGeom prst="rect">
            <a:avLst/>
          </a:prstGeom>
        </p:spPr>
      </p:pic>
      <p:pic>
        <p:nvPicPr>
          <p:cNvPr id="40" name="Picture 39">
            <a:hlinkClick r:id="rId13"/>
            <a:extLst>
              <a:ext uri="{FF2B5EF4-FFF2-40B4-BE49-F238E27FC236}">
                <a16:creationId xmlns:a16="http://schemas.microsoft.com/office/drawing/2014/main" id="{F517A53B-48FF-CE40-A420-3BEB1C49F1A8}"/>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7087912" y="5520625"/>
            <a:ext cx="226819" cy="226849"/>
          </a:xfrm>
          <a:prstGeom prst="rect">
            <a:avLst/>
          </a:prstGeom>
        </p:spPr>
      </p:pic>
      <p:pic>
        <p:nvPicPr>
          <p:cNvPr id="12" name="Picture 11">
            <a:extLst>
              <a:ext uri="{FF2B5EF4-FFF2-40B4-BE49-F238E27FC236}">
                <a16:creationId xmlns:a16="http://schemas.microsoft.com/office/drawing/2014/main" id="{18DC7CD6-CB26-624B-A580-D6795BEEC255}"/>
              </a:ext>
            </a:extLst>
          </p:cNvPr>
          <p:cNvPicPr>
            <a:picLocks noChangeAspect="1"/>
          </p:cNvPicPr>
          <p:nvPr userDrawn="1"/>
        </p:nvPicPr>
        <p:blipFill>
          <a:blip r:embed="rId15"/>
          <a:stretch>
            <a:fillRect/>
          </a:stretch>
        </p:blipFill>
        <p:spPr>
          <a:xfrm>
            <a:off x="8187789" y="4469067"/>
            <a:ext cx="3375275" cy="1191893"/>
          </a:xfrm>
          <a:prstGeom prst="rect">
            <a:avLst/>
          </a:prstGeom>
        </p:spPr>
      </p:pic>
    </p:spTree>
    <p:extLst>
      <p:ext uri="{BB962C8B-B14F-4D97-AF65-F5344CB8AC3E}">
        <p14:creationId xmlns:p14="http://schemas.microsoft.com/office/powerpoint/2010/main" val="2158077530"/>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13D67-42FD-3743-BBD0-157EC95A6FD8}"/>
              </a:ext>
            </a:extLst>
          </p:cNvPr>
          <p:cNvSpPr>
            <a:spLocks noGrp="1"/>
          </p:cNvSpPr>
          <p:nvPr>
            <p:ph type="title" hasCustomPrompt="1"/>
          </p:nvPr>
        </p:nvSpPr>
        <p:spPr/>
        <p:txBody>
          <a:bodyPr/>
          <a:lstStyle/>
          <a:p>
            <a:r>
              <a:rPr lang="en-US" dirty="0"/>
              <a:t>Click to edit master title style</a:t>
            </a:r>
          </a:p>
        </p:txBody>
      </p:sp>
      <p:sp>
        <p:nvSpPr>
          <p:cNvPr id="4" name="Text Placeholder 6">
            <a:extLst>
              <a:ext uri="{FF2B5EF4-FFF2-40B4-BE49-F238E27FC236}">
                <a16:creationId xmlns:a16="http://schemas.microsoft.com/office/drawing/2014/main" id="{ECE992DE-66C7-7048-AD35-D486379B7FDC}"/>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786244F3-7483-D04E-93D4-49495E8666EB}"/>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3" name="Title 2">
            <a:extLst>
              <a:ext uri="{FF2B5EF4-FFF2-40B4-BE49-F238E27FC236}">
                <a16:creationId xmlns:a16="http://schemas.microsoft.com/office/drawing/2014/main" id="{5697DE06-1D0B-3748-9339-0C0458278ABB}"/>
              </a:ext>
            </a:extLst>
          </p:cNvPr>
          <p:cNvSpPr>
            <a:spLocks noGrp="1"/>
          </p:cNvSpPr>
          <p:nvPr>
            <p:ph type="title" hasCustomPrompt="1"/>
          </p:nvPr>
        </p:nvSpPr>
        <p:spPr/>
        <p:txBody>
          <a:bodyPr/>
          <a:lstStyle/>
          <a:p>
            <a:r>
              <a:rPr lang="en-US" dirty="0"/>
              <a:t>Click to edit master title style</a:t>
            </a:r>
          </a:p>
        </p:txBody>
      </p:sp>
      <p:sp>
        <p:nvSpPr>
          <p:cNvPr id="8" name="Text Placeholder 3">
            <a:extLst>
              <a:ext uri="{FF2B5EF4-FFF2-40B4-BE49-F238E27FC236}">
                <a16:creationId xmlns:a16="http://schemas.microsoft.com/office/drawing/2014/main" id="{5DED7CC8-ADD9-3944-B570-711B2B870866}"/>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10" name="Text Placeholder 6">
            <a:extLst>
              <a:ext uri="{FF2B5EF4-FFF2-40B4-BE49-F238E27FC236}">
                <a16:creationId xmlns:a16="http://schemas.microsoft.com/office/drawing/2014/main" id="{73B9581E-70FC-444A-B4C5-856FFF797835}"/>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2728743087"/>
      </p:ext>
    </p:extLst>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Content 2">
    <p:bg>
      <p:bgPr>
        <a:blipFill dpi="0" rotWithShape="1">
          <a:blip r:embed="rId2" cstate="print">
            <a:lum/>
            <a:extLst>
              <a:ext uri="{28A0092B-C50C-407E-A947-70E740481C1C}">
                <a14:useLocalDpi xmlns:a14="http://schemas.microsoft.com/office/drawing/2010/main"/>
              </a:ext>
            </a:extLst>
          </a:blip>
          <a:srcRect/>
          <a:stretch>
            <a:fillRect b="9000"/>
          </a:stretch>
        </a:blipFill>
        <a:effectLst/>
      </p:bgPr>
    </p:bg>
    <p:spTree>
      <p:nvGrpSpPr>
        <p:cNvPr id="1" name=""/>
        <p:cNvGrpSpPr/>
        <p:nvPr/>
      </p:nvGrpSpPr>
      <p:grpSpPr>
        <a:xfrm>
          <a:off x="0" y="0"/>
          <a:ext cx="0" cy="0"/>
          <a:chOff x="0" y="0"/>
          <a:chExt cx="0" cy="0"/>
        </a:xfrm>
      </p:grpSpPr>
      <p:sp>
        <p:nvSpPr>
          <p:cNvPr id="12" name="Text Placeholder 6">
            <a:extLst>
              <a:ext uri="{FF2B5EF4-FFF2-40B4-BE49-F238E27FC236}">
                <a16:creationId xmlns:a16="http://schemas.microsoft.com/office/drawing/2014/main" id="{3F094F0D-FC5F-2A4E-BF65-B38A88BC9686}"/>
              </a:ext>
            </a:extLst>
          </p:cNvPr>
          <p:cNvSpPr>
            <a:spLocks noGrp="1"/>
          </p:cNvSpPr>
          <p:nvPr>
            <p:ph type="body" sz="quarter" idx="11" hasCustomPrompt="1"/>
          </p:nvPr>
        </p:nvSpPr>
        <p:spPr>
          <a:xfrm>
            <a:off x="381744" y="1393903"/>
            <a:ext cx="7091972" cy="767305"/>
          </a:xfrm>
          <a:prstGeom prst="rect">
            <a:avLst/>
          </a:prstGeom>
        </p:spPr>
        <p:txBody>
          <a:bodyPr anchor="b"/>
          <a:lstStyle>
            <a:lvl1pPr marL="0" indent="0">
              <a:buNone/>
              <a:defRPr sz="1800" b="1">
                <a:solidFill>
                  <a:schemeClr val="bg2"/>
                </a:solidFill>
              </a:defRPr>
            </a:lvl1pPr>
            <a:lvl2pPr marL="768178" indent="0">
              <a:buNone/>
              <a:defRPr/>
            </a:lvl2pPr>
            <a:lvl3pPr marL="1377641" indent="0">
              <a:buNone/>
              <a:defRPr/>
            </a:lvl3pPr>
            <a:lvl4pPr marL="1828389" indent="0">
              <a:buNone/>
              <a:defRPr/>
            </a:lvl4pPr>
            <a:lvl5pPr marL="2437851" indent="0">
              <a:buNone/>
              <a:defRPr/>
            </a:lvl5pPr>
          </a:lstStyle>
          <a:p>
            <a:pPr lvl="0"/>
            <a:r>
              <a:rPr lang="en-US" dirty="0"/>
              <a:t>This text here is for an important introductory or over-arching statement that is relevant to the below content. If there is nothing applicable to go here, delete and bring the bullets up.</a:t>
            </a:r>
          </a:p>
        </p:txBody>
      </p:sp>
      <p:sp>
        <p:nvSpPr>
          <p:cNvPr id="2" name="Title 1">
            <a:extLst>
              <a:ext uri="{FF2B5EF4-FFF2-40B4-BE49-F238E27FC236}">
                <a16:creationId xmlns:a16="http://schemas.microsoft.com/office/drawing/2014/main" id="{BC5360E0-E5C5-124D-BD0C-135207DAA59E}"/>
              </a:ext>
            </a:extLst>
          </p:cNvPr>
          <p:cNvSpPr>
            <a:spLocks noGrp="1"/>
          </p:cNvSpPr>
          <p:nvPr>
            <p:ph type="title" hasCustomPrompt="1"/>
          </p:nvPr>
        </p:nvSpPr>
        <p:spPr/>
        <p:txBody>
          <a:bodyPr/>
          <a:lstStyle/>
          <a:p>
            <a:r>
              <a:rPr lang="en-US" dirty="0"/>
              <a:t>Click to edit master title style</a:t>
            </a:r>
          </a:p>
        </p:txBody>
      </p:sp>
      <p:sp>
        <p:nvSpPr>
          <p:cNvPr id="6" name="Text Placeholder 3">
            <a:extLst>
              <a:ext uri="{FF2B5EF4-FFF2-40B4-BE49-F238E27FC236}">
                <a16:creationId xmlns:a16="http://schemas.microsoft.com/office/drawing/2014/main" id="{BBF087D9-A80B-DF42-9349-9F6FAB8C9664}"/>
              </a:ext>
            </a:extLst>
          </p:cNvPr>
          <p:cNvSpPr>
            <a:spLocks noGrp="1"/>
          </p:cNvSpPr>
          <p:nvPr>
            <p:ph type="body" sz="quarter" idx="14"/>
          </p:nvPr>
        </p:nvSpPr>
        <p:spPr>
          <a:xfrm>
            <a:off x="381000" y="2525713"/>
            <a:ext cx="7092950" cy="3448295"/>
          </a:xfrm>
          <a:prstGeom prst="rect">
            <a:avLst/>
          </a:prstGeom>
        </p:spPr>
        <p:txBody>
          <a:bodyPr/>
          <a:lstStyle>
            <a:lvl1pPr marL="230188" indent="-230188">
              <a:buClrTx/>
              <a:buFont typeface="Arial" panose="020B0604020202020204" pitchFamily="34" charset="0"/>
              <a:buChar char="•"/>
              <a:tabLst/>
              <a:defRPr sz="1600">
                <a:solidFill>
                  <a:schemeClr val="bg2"/>
                </a:solidFill>
              </a:defRPr>
            </a:lvl1pPr>
            <a:lvl2pPr marL="692150" indent="-144463">
              <a:buClrTx/>
              <a:buFont typeface="Arial" panose="020B0604020202020204" pitchFamily="34" charset="0"/>
              <a:buChar char="•"/>
              <a:tabLst/>
              <a:defRPr>
                <a:solidFill>
                  <a:schemeClr val="bg2"/>
                </a:solidFill>
              </a:defRPr>
            </a:lvl2pPr>
            <a:lvl3pPr marL="1038225" indent="-158750">
              <a:buClrTx/>
              <a:buFont typeface="Arial" panose="020B0604020202020204" pitchFamily="34" charset="0"/>
              <a:buChar char="•"/>
              <a:tabLst/>
              <a:defRPr>
                <a:solidFill>
                  <a:schemeClr val="bg2"/>
                </a:solidFill>
              </a:defRPr>
            </a:lvl3pPr>
            <a:lvl4pPr marL="1384300" indent="-158750">
              <a:buClrTx/>
              <a:buFont typeface="Arial" panose="020B0604020202020204" pitchFamily="34" charset="0"/>
              <a:buChar char="•"/>
              <a:tabLst/>
              <a:defRPr>
                <a:solidFill>
                  <a:schemeClr val="bg2"/>
                </a:solidFill>
              </a:defRPr>
            </a:lvl4pPr>
            <a:lvl5pPr marL="2640013" indent="-201613">
              <a:buClrTx/>
              <a:buFont typeface="Arial" panose="020B0604020202020204" pitchFamily="34" charset="0"/>
              <a:buChar char="•"/>
              <a:tabLst/>
              <a:defRPr>
                <a:solidFill>
                  <a:schemeClr val="tx2"/>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8" name="Text Placeholder 6">
            <a:extLst>
              <a:ext uri="{FF2B5EF4-FFF2-40B4-BE49-F238E27FC236}">
                <a16:creationId xmlns:a16="http://schemas.microsoft.com/office/drawing/2014/main" id="{60595124-6FB7-2947-97DE-095C617F59E0}"/>
              </a:ext>
            </a:extLst>
          </p:cNvPr>
          <p:cNvSpPr>
            <a:spLocks noGrp="1"/>
          </p:cNvSpPr>
          <p:nvPr>
            <p:ph type="body" sz="quarter" idx="10" hasCustomPrompt="1"/>
          </p:nvPr>
        </p:nvSpPr>
        <p:spPr>
          <a:xfrm>
            <a:off x="381744" y="769531"/>
            <a:ext cx="11428512" cy="299000"/>
          </a:xfrm>
          <a:prstGeom prst="rect">
            <a:avLst/>
          </a:prstGeom>
        </p:spPr>
        <p:txBody>
          <a:bodyPr anchor="t"/>
          <a:lstStyle>
            <a:lvl1pPr marL="0" indent="0">
              <a:buNone/>
              <a:defRPr sz="1800"/>
            </a:lvl1pPr>
            <a:lvl2pPr marL="768178" indent="0">
              <a:buNone/>
              <a:defRPr/>
            </a:lvl2pPr>
            <a:lvl3pPr marL="1377641" indent="0">
              <a:buNone/>
              <a:defRPr/>
            </a:lvl3pPr>
            <a:lvl4pPr marL="1828389" indent="0">
              <a:buNone/>
              <a:defRPr/>
            </a:lvl4pPr>
            <a:lvl5pPr marL="2437851" indent="0">
              <a:buNone/>
              <a:defRPr/>
            </a:lvl5pPr>
          </a:lstStyle>
          <a:p>
            <a:pPr lvl="0"/>
            <a:r>
              <a:rPr lang="en-US" dirty="0"/>
              <a:t>Click to edit subhead content and make sure it is in sentence case or delete if not needed</a:t>
            </a:r>
          </a:p>
        </p:txBody>
      </p:sp>
    </p:spTree>
    <p:extLst>
      <p:ext uri="{BB962C8B-B14F-4D97-AF65-F5344CB8AC3E}">
        <p14:creationId xmlns:p14="http://schemas.microsoft.com/office/powerpoint/2010/main" val="3859741703"/>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slideLayout" Target="../slideLayouts/slideLayout23.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24" Type="http://schemas.openxmlformats.org/officeDocument/2006/relationships/image" Target="../media/image6.png"/><Relationship Id="rId5" Type="http://schemas.openxmlformats.org/officeDocument/2006/relationships/slideLayout" Target="../slideLayouts/slideLayout7.xml"/><Relationship Id="rId15" Type="http://schemas.openxmlformats.org/officeDocument/2006/relationships/slideLayout" Target="../slideLayouts/slideLayout17.xml"/><Relationship Id="rId23" Type="http://schemas.openxmlformats.org/officeDocument/2006/relationships/image" Target="../media/image5.png"/><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image" Target="../media/image18.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theme" Target="../theme/theme3.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19.pn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image" Target="../media/image6.png"/><Relationship Id="rId5" Type="http://schemas.openxmlformats.org/officeDocument/2006/relationships/slideLayout" Target="../slideLayouts/slideLayout44.xml"/><Relationship Id="rId10" Type="http://schemas.openxmlformats.org/officeDocument/2006/relationships/image" Target="../media/image5.png"/><Relationship Id="rId4" Type="http://schemas.openxmlformats.org/officeDocument/2006/relationships/slideLayout" Target="../slideLayouts/slideLayout43.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19.png"/><Relationship Id="rId4" Type="http://schemas.openxmlformats.org/officeDocument/2006/relationships/image" Target="../media/image18.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theme" Target="../theme/theme6.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2.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theme" Target="../theme/theme8.xml"/><Relationship Id="rId2" Type="http://schemas.openxmlformats.org/officeDocument/2006/relationships/slideLayout" Target="../slideLayouts/slideLayout64.xml"/><Relationship Id="rId1" Type="http://schemas.openxmlformats.org/officeDocument/2006/relationships/slideLayout" Target="../slideLayouts/slideLayout63.xml"/><Relationship Id="rId5" Type="http://schemas.openxmlformats.org/officeDocument/2006/relationships/image" Target="../media/image19.png"/><Relationship Id="rId4" Type="http://schemas.openxmlformats.org/officeDocument/2006/relationships/image" Target="../media/image18.png"/></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67.xml"/><Relationship Id="rId2" Type="http://schemas.openxmlformats.org/officeDocument/2006/relationships/slideLayout" Target="../slideLayouts/slideLayout66.xml"/><Relationship Id="rId1" Type="http://schemas.openxmlformats.org/officeDocument/2006/relationships/slideLayout" Target="../slideLayouts/slideLayout65.xml"/><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50BC4B0-9641-6246-9976-509176792B2B}"/>
              </a:ext>
            </a:extLst>
          </p:cNvPr>
          <p:cNvSpPr>
            <a:spLocks noGrp="1"/>
          </p:cNvSpPr>
          <p:nvPr>
            <p:ph type="title"/>
          </p:nvPr>
        </p:nvSpPr>
        <p:spPr>
          <a:xfrm>
            <a:off x="381744" y="0"/>
            <a:ext cx="11428512" cy="839893"/>
          </a:xfrm>
          <a:prstGeom prst="rect">
            <a:avLst/>
          </a:prstGeom>
        </p:spPr>
        <p:txBody>
          <a:bodyPr vert="horz" lIns="91440" tIns="45720" rIns="91440" bIns="45720" rtlCol="0" anchor="b">
            <a:normAutofit/>
          </a:bodyPr>
          <a:lstStyle/>
          <a:p>
            <a:r>
              <a:rPr lang="en-US" dirty="0"/>
              <a:t>Click to edit master title</a:t>
            </a:r>
          </a:p>
        </p:txBody>
      </p:sp>
    </p:spTree>
    <p:extLst>
      <p:ext uri="{BB962C8B-B14F-4D97-AF65-F5344CB8AC3E}">
        <p14:creationId xmlns:p14="http://schemas.microsoft.com/office/powerpoint/2010/main" val="3887110837"/>
      </p:ext>
    </p:extLst>
  </p:cSld>
  <p:clrMap bg1="lt1" tx1="dk1" bg2="lt2" tx2="dk2" accent1="accent1" accent2="accent2" accent3="accent3" accent4="accent4" accent5="accent5" accent6="accent6" hlink="hlink" folHlink="folHlink"/>
  <p:sldLayoutIdLst>
    <p:sldLayoutId id="2147483970" r:id="rId1"/>
    <p:sldLayoutId id="2147483919" r:id="rId2"/>
  </p:sldLayoutIdLst>
  <p:transition spd="med"/>
  <p:txStyles>
    <p:titleStyle>
      <a:lvl1pPr marL="0" indent="0" algn="l" rtl="0" eaLnBrk="1" fontAlgn="base" hangingPunct="1">
        <a:lnSpc>
          <a:spcPts val="3999"/>
        </a:lnSpc>
        <a:spcBef>
          <a:spcPct val="0"/>
        </a:spcBef>
        <a:spcAft>
          <a:spcPct val="0"/>
        </a:spcAft>
        <a:buFont typeface="Arial" panose="020B0604020202020204" pitchFamily="34" charset="0"/>
        <a:buNone/>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C23AD1-52DF-0B4F-9B30-2CBF8A092E2A}"/>
              </a:ext>
            </a:extLst>
          </p:cNvPr>
          <p:cNvPicPr>
            <a:picLocks noChangeAspect="1"/>
          </p:cNvPicPr>
          <p:nvPr userDrawn="1"/>
        </p:nvPicPr>
        <p:blipFill rotWithShape="1">
          <a:blip r:embed="rId23" cstate="print">
            <a:extLst>
              <a:ext uri="{28A0092B-C50C-407E-A947-70E740481C1C}">
                <a14:useLocalDpi xmlns:a14="http://schemas.microsoft.com/office/drawing/2010/main"/>
              </a:ext>
            </a:extLst>
          </a:blip>
          <a:srcRect l="23850" t="14426" r="23318" b="11728"/>
          <a:stretch/>
        </p:blipFill>
        <p:spPr>
          <a:xfrm>
            <a:off x="2878667" y="6248399"/>
            <a:ext cx="6434667" cy="609601"/>
          </a:xfrm>
          <a:prstGeom prst="rect">
            <a:avLst/>
          </a:prstGeom>
        </p:spPr>
      </p:pic>
      <p:pic>
        <p:nvPicPr>
          <p:cNvPr id="4" name="Picture 3">
            <a:extLst>
              <a:ext uri="{FF2B5EF4-FFF2-40B4-BE49-F238E27FC236}">
                <a16:creationId xmlns:a16="http://schemas.microsoft.com/office/drawing/2014/main" id="{153D59C5-CE39-B646-A19E-D4441B9BA352}"/>
              </a:ext>
            </a:extLst>
          </p:cNvPr>
          <p:cNvPicPr>
            <a:picLocks noChangeAspect="1"/>
          </p:cNvPicPr>
          <p:nvPr userDrawn="1"/>
        </p:nvPicPr>
        <p:blipFill>
          <a:blip r:embed="rId24" cstate="print">
            <a:extLst>
              <a:ext uri="{28A0092B-C50C-407E-A947-70E740481C1C}">
                <a14:useLocalDpi xmlns:a14="http://schemas.microsoft.com/office/drawing/2010/main"/>
              </a:ext>
            </a:extLst>
          </a:blip>
          <a:stretch>
            <a:fillRect/>
          </a:stretch>
        </p:blipFill>
        <p:spPr>
          <a:xfrm>
            <a:off x="7196473" y="6416128"/>
            <a:ext cx="1280160" cy="296474"/>
          </a:xfrm>
          <a:prstGeom prst="rect">
            <a:avLst/>
          </a:prstGeom>
        </p:spPr>
      </p:pic>
      <p:sp>
        <p:nvSpPr>
          <p:cNvPr id="5" name="Rectangle 4">
            <a:extLst>
              <a:ext uri="{FF2B5EF4-FFF2-40B4-BE49-F238E27FC236}">
                <a16:creationId xmlns:a16="http://schemas.microsoft.com/office/drawing/2014/main" id="{6CD08CC1-AC11-8C4E-B595-A8E41BCF7D64}"/>
              </a:ext>
            </a:extLst>
          </p:cNvPr>
          <p:cNvSpPr>
            <a:spLocks noChangeArrowheads="1"/>
          </p:cNvSpPr>
          <p:nvPr userDrawn="1"/>
        </p:nvSpPr>
        <p:spPr bwMode="auto">
          <a:xfrm>
            <a:off x="3472790" y="6466139"/>
            <a:ext cx="3109550"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tx2"/>
                </a:solidFill>
                <a:latin typeface="+mj-lt"/>
                <a:ea typeface="Arial Unicode MS" charset="0"/>
                <a:cs typeface="Arial" panose="020B0604020202020204" pitchFamily="34" charset="0"/>
              </a:rPr>
              <a:t>PUBLIC | Copyright ©2020 Rockwell Automation, Inc. |  </a:t>
            </a:r>
            <a:r>
              <a:rPr lang="en-US" sz="700" b="0" i="0" kern="1200" dirty="0">
                <a:solidFill>
                  <a:schemeClr val="tx2"/>
                </a:solidFill>
                <a:effectLst/>
                <a:latin typeface="+mj-lt"/>
                <a:ea typeface="+mn-ea"/>
                <a:cs typeface="+mn-cs"/>
              </a:rPr>
              <a:t>#</a:t>
            </a:r>
            <a:r>
              <a:rPr lang="en-US" sz="700" b="0" i="0" kern="1200" dirty="0" err="1">
                <a:solidFill>
                  <a:schemeClr val="tx2"/>
                </a:solidFill>
                <a:effectLst/>
                <a:latin typeface="+mj-lt"/>
                <a:ea typeface="+mn-ea"/>
                <a:cs typeface="+mn-cs"/>
              </a:rPr>
              <a:t>ROKLive</a:t>
            </a:r>
            <a:r>
              <a:rPr lang="en-US" sz="700" b="0" i="0" kern="1200" dirty="0">
                <a:solidFill>
                  <a:schemeClr val="tx2"/>
                </a:solidFill>
                <a:effectLst/>
                <a:latin typeface="+mj-lt"/>
                <a:ea typeface="+mn-ea"/>
                <a:cs typeface="+mn-cs"/>
              </a:rPr>
              <a:t>  |</a:t>
            </a:r>
            <a:r>
              <a:rPr lang="en-US" sz="700" kern="0" spc="27" dirty="0">
                <a:solidFill>
                  <a:schemeClr val="tx2"/>
                </a:solidFill>
                <a:latin typeface="+mj-lt"/>
                <a:ea typeface="Arial Unicode MS" charset="0"/>
                <a:cs typeface="Arial" panose="020B0604020202020204" pitchFamily="34" charset="0"/>
              </a:rPr>
              <a:t> </a:t>
            </a:r>
          </a:p>
        </p:txBody>
      </p:sp>
      <p:sp>
        <p:nvSpPr>
          <p:cNvPr id="6" name="Rectangle 5">
            <a:extLst>
              <a:ext uri="{FF2B5EF4-FFF2-40B4-BE49-F238E27FC236}">
                <a16:creationId xmlns:a16="http://schemas.microsoft.com/office/drawing/2014/main" id="{1E1AC9DC-3103-B54E-8108-A1E9A0B65B42}"/>
              </a:ext>
            </a:extLst>
          </p:cNvPr>
          <p:cNvSpPr>
            <a:spLocks noChangeArrowheads="1"/>
          </p:cNvSpPr>
          <p:nvPr userDrawn="1"/>
        </p:nvSpPr>
        <p:spPr bwMode="auto">
          <a:xfrm>
            <a:off x="6309335"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tx1">
                    <a:lumMod val="50000"/>
                    <a:lumOff val="50000"/>
                  </a:schemeClr>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tx1">
                  <a:lumMod val="50000"/>
                  <a:lumOff val="50000"/>
                </a:schemeClr>
              </a:solidFill>
              <a:latin typeface="+mj-lt"/>
              <a:ea typeface="Arial Unicode MS" charset="0"/>
              <a:cs typeface="Arial" panose="020B0604020202020204" pitchFamily="34" charset="0"/>
            </a:endParaRPr>
          </a:p>
        </p:txBody>
      </p:sp>
      <p:sp>
        <p:nvSpPr>
          <p:cNvPr id="8" name="Title Placeholder 1">
            <a:extLst>
              <a:ext uri="{FF2B5EF4-FFF2-40B4-BE49-F238E27FC236}">
                <a16:creationId xmlns:a16="http://schemas.microsoft.com/office/drawing/2014/main" id="{3DC8961D-1A3D-954E-A5F6-85ED4C3F07AD}"/>
              </a:ext>
            </a:extLst>
          </p:cNvPr>
          <p:cNvSpPr>
            <a:spLocks noGrp="1"/>
          </p:cNvSpPr>
          <p:nvPr userDrawn="1">
            <p:ph type="title"/>
          </p:nvPr>
        </p:nvSpPr>
        <p:spPr>
          <a:xfrm>
            <a:off x="381744" y="0"/>
            <a:ext cx="11428512" cy="839893"/>
          </a:xfrm>
          <a:prstGeom prst="rect">
            <a:avLst/>
          </a:prstGeom>
        </p:spPr>
        <p:txBody>
          <a:bodyPr vert="horz" lIns="91440" tIns="45720" rIns="91440" bIns="45720" rtlCol="0" anchor="b">
            <a:normAutofit/>
          </a:bodyPr>
          <a:lstStyle/>
          <a:p>
            <a:r>
              <a:rPr lang="en-US" dirty="0"/>
              <a:t>Click to edit master title</a:t>
            </a:r>
          </a:p>
        </p:txBody>
      </p:sp>
    </p:spTree>
    <p:extLst>
      <p:ext uri="{BB962C8B-B14F-4D97-AF65-F5344CB8AC3E}">
        <p14:creationId xmlns:p14="http://schemas.microsoft.com/office/powerpoint/2010/main" val="2159891949"/>
      </p:ext>
    </p:extLst>
  </p:cSld>
  <p:clrMap bg1="lt1" tx1="dk1" bg2="lt2" tx2="dk2" accent1="accent1" accent2="accent2" accent3="accent3" accent4="accent4" accent5="accent5" accent6="accent6" hlink="hlink" folHlink="folHlink"/>
  <p:sldLayoutIdLst>
    <p:sldLayoutId id="2147483909" r:id="rId1"/>
    <p:sldLayoutId id="2147483911" r:id="rId2"/>
    <p:sldLayoutId id="2147483912" r:id="rId3"/>
    <p:sldLayoutId id="2147483842" r:id="rId4"/>
    <p:sldLayoutId id="2147483892" r:id="rId5"/>
    <p:sldLayoutId id="2147483904" r:id="rId6"/>
    <p:sldLayoutId id="2147483985" r:id="rId7"/>
    <p:sldLayoutId id="2147483929" r:id="rId8"/>
    <p:sldLayoutId id="2147483930" r:id="rId9"/>
    <p:sldLayoutId id="2147483987" r:id="rId10"/>
    <p:sldLayoutId id="2147483986" r:id="rId11"/>
    <p:sldLayoutId id="2147483947" r:id="rId12"/>
    <p:sldLayoutId id="2147483848" r:id="rId13"/>
    <p:sldLayoutId id="2147483928" r:id="rId14"/>
    <p:sldLayoutId id="2147483995" r:id="rId15"/>
    <p:sldLayoutId id="2147483886" r:id="rId16"/>
    <p:sldLayoutId id="2147483997" r:id="rId17"/>
    <p:sldLayoutId id="2147483998" r:id="rId18"/>
    <p:sldLayoutId id="2147483999" r:id="rId19"/>
    <p:sldLayoutId id="2147484000" r:id="rId20"/>
    <p:sldLayoutId id="2147484002" r:id="rId21"/>
  </p:sldLayoutIdLst>
  <p:transition spd="med"/>
  <p:txStyles>
    <p:title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itle Placeholder 1">
            <a:extLst>
              <a:ext uri="{FF2B5EF4-FFF2-40B4-BE49-F238E27FC236}">
                <a16:creationId xmlns:a16="http://schemas.microsoft.com/office/drawing/2014/main" id="{3DC8961D-1A3D-954E-A5F6-85ED4C3F07AD}"/>
              </a:ext>
            </a:extLst>
          </p:cNvPr>
          <p:cNvSpPr>
            <a:spLocks noGrp="1"/>
          </p:cNvSpPr>
          <p:nvPr>
            <p:ph type="title"/>
          </p:nvPr>
        </p:nvSpPr>
        <p:spPr>
          <a:xfrm>
            <a:off x="381744" y="0"/>
            <a:ext cx="11428512" cy="839893"/>
          </a:xfrm>
          <a:prstGeom prst="rect">
            <a:avLst/>
          </a:prstGeom>
        </p:spPr>
        <p:txBody>
          <a:bodyPr vert="horz" lIns="91440" tIns="45720" rIns="91440" bIns="45720" rtlCol="0" anchor="b">
            <a:normAutofit/>
          </a:bodyPr>
          <a:lstStyle/>
          <a:p>
            <a:r>
              <a:rPr lang="en-US" dirty="0"/>
              <a:t>Click to edit master title</a:t>
            </a:r>
          </a:p>
        </p:txBody>
      </p:sp>
      <p:pic>
        <p:nvPicPr>
          <p:cNvPr id="3" name="Picture 2">
            <a:extLst>
              <a:ext uri="{FF2B5EF4-FFF2-40B4-BE49-F238E27FC236}">
                <a16:creationId xmlns:a16="http://schemas.microsoft.com/office/drawing/2014/main" id="{AEC23AD1-52DF-0B4F-9B30-2CBF8A092E2A}"/>
              </a:ext>
            </a:extLst>
          </p:cNvPr>
          <p:cNvPicPr>
            <a:picLocks noChangeAspect="1"/>
          </p:cNvPicPr>
          <p:nvPr userDrawn="1"/>
        </p:nvPicPr>
        <p:blipFill rotWithShape="1">
          <a:blip r:embed="rId18" cstate="print">
            <a:extLst>
              <a:ext uri="{28A0092B-C50C-407E-A947-70E740481C1C}">
                <a14:useLocalDpi xmlns:a14="http://schemas.microsoft.com/office/drawing/2010/main"/>
              </a:ext>
            </a:extLst>
          </a:blip>
          <a:srcRect l="23946" t="14028" r="23365" b="12125"/>
          <a:stretch/>
        </p:blipFill>
        <p:spPr>
          <a:xfrm>
            <a:off x="2887436" y="6248400"/>
            <a:ext cx="6417129" cy="609600"/>
          </a:xfrm>
          <a:prstGeom prst="rect">
            <a:avLst/>
          </a:prstGeom>
        </p:spPr>
      </p:pic>
      <p:pic>
        <p:nvPicPr>
          <p:cNvPr id="7" name="Picture 6">
            <a:extLst>
              <a:ext uri="{FF2B5EF4-FFF2-40B4-BE49-F238E27FC236}">
                <a16:creationId xmlns:a16="http://schemas.microsoft.com/office/drawing/2014/main" id="{2398BA92-C2E4-054E-B87B-4649EAEDF480}"/>
              </a:ext>
            </a:extLst>
          </p:cNvPr>
          <p:cNvPicPr>
            <a:picLocks noChangeAspect="1"/>
          </p:cNvPicPr>
          <p:nvPr userDrawn="1"/>
        </p:nvPicPr>
        <p:blipFill rotWithShape="1">
          <a:blip r:embed="rId19" cstate="print">
            <a:extLst>
              <a:ext uri="{28A0092B-C50C-407E-A947-70E740481C1C}">
                <a14:useLocalDpi xmlns:a14="http://schemas.microsoft.com/office/drawing/2010/main"/>
              </a:ext>
            </a:extLst>
          </a:blip>
          <a:srcRect/>
          <a:stretch/>
        </p:blipFill>
        <p:spPr>
          <a:xfrm>
            <a:off x="7199118" y="6412899"/>
            <a:ext cx="1280160" cy="299703"/>
          </a:xfrm>
          <a:prstGeom prst="rect">
            <a:avLst/>
          </a:prstGeom>
        </p:spPr>
      </p:pic>
      <p:sp>
        <p:nvSpPr>
          <p:cNvPr id="17" name="Rectangle 16">
            <a:extLst>
              <a:ext uri="{FF2B5EF4-FFF2-40B4-BE49-F238E27FC236}">
                <a16:creationId xmlns:a16="http://schemas.microsoft.com/office/drawing/2014/main" id="{F6634297-9A24-2846-82BF-769525307721}"/>
              </a:ext>
            </a:extLst>
          </p:cNvPr>
          <p:cNvSpPr>
            <a:spLocks noChangeArrowheads="1"/>
          </p:cNvSpPr>
          <p:nvPr userDrawn="1"/>
        </p:nvSpPr>
        <p:spPr bwMode="auto">
          <a:xfrm>
            <a:off x="3479415" y="6466139"/>
            <a:ext cx="3105569"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bg1"/>
                </a:solidFill>
                <a:latin typeface="+mn-lt"/>
                <a:ea typeface="Arial Unicode MS" charset="0"/>
                <a:cs typeface="Arial" panose="020B0604020202020204" pitchFamily="34" charset="0"/>
              </a:rPr>
              <a:t>PUBLIC | Copyright ©2019 Rockwell Automation, Inc. |  </a:t>
            </a:r>
            <a:r>
              <a:rPr lang="en-US" sz="700" b="0" i="0" kern="1200" dirty="0">
                <a:solidFill>
                  <a:schemeClr val="bg1"/>
                </a:solidFill>
                <a:effectLst/>
                <a:latin typeface="+mn-lt"/>
                <a:ea typeface="+mn-ea"/>
                <a:cs typeface="+mn-cs"/>
              </a:rPr>
              <a:t>#</a:t>
            </a:r>
            <a:r>
              <a:rPr lang="en-US" sz="700" b="0" i="0" kern="1200" dirty="0" err="1">
                <a:solidFill>
                  <a:schemeClr val="bg1"/>
                </a:solidFill>
                <a:effectLst/>
                <a:latin typeface="+mn-lt"/>
                <a:ea typeface="+mn-ea"/>
                <a:cs typeface="+mn-cs"/>
              </a:rPr>
              <a:t>ROKLive</a:t>
            </a:r>
            <a:r>
              <a:rPr lang="en-US" sz="700" b="0" i="0" kern="1200" dirty="0">
                <a:solidFill>
                  <a:schemeClr val="bg1"/>
                </a:solidFill>
                <a:effectLst/>
                <a:latin typeface="+mn-lt"/>
                <a:ea typeface="+mn-ea"/>
                <a:cs typeface="+mn-cs"/>
              </a:rPr>
              <a:t>  |</a:t>
            </a:r>
            <a:r>
              <a:rPr lang="en-US" sz="700" kern="0" spc="27" dirty="0">
                <a:solidFill>
                  <a:schemeClr val="bg1"/>
                </a:solidFill>
                <a:latin typeface="+mn-lt"/>
                <a:ea typeface="Arial Unicode MS" charset="0"/>
                <a:cs typeface="Arial" panose="020B0604020202020204" pitchFamily="34" charset="0"/>
              </a:rPr>
              <a:t> </a:t>
            </a:r>
          </a:p>
        </p:txBody>
      </p:sp>
      <p:sp>
        <p:nvSpPr>
          <p:cNvPr id="18" name="Rectangle 17">
            <a:extLst>
              <a:ext uri="{FF2B5EF4-FFF2-40B4-BE49-F238E27FC236}">
                <a16:creationId xmlns:a16="http://schemas.microsoft.com/office/drawing/2014/main" id="{6F4ED996-EBB2-D14D-9A07-63E46072245D}"/>
              </a:ext>
            </a:extLst>
          </p:cNvPr>
          <p:cNvSpPr>
            <a:spLocks noChangeArrowheads="1"/>
          </p:cNvSpPr>
          <p:nvPr userDrawn="1"/>
        </p:nvSpPr>
        <p:spPr bwMode="auto">
          <a:xfrm>
            <a:off x="6311980"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bg1"/>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bg1"/>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3865763080"/>
      </p:ext>
    </p:extLst>
  </p:cSld>
  <p:clrMap bg1="lt1" tx1="dk1" bg2="lt2" tx2="dk2" accent1="accent1" accent2="accent2" accent3="accent3" accent4="accent4" accent5="accent5" accent6="accent6" hlink="hlink" folHlink="folHlink"/>
  <p:sldLayoutIdLst>
    <p:sldLayoutId id="2147483952" r:id="rId1"/>
    <p:sldLayoutId id="2147483953" r:id="rId2"/>
    <p:sldLayoutId id="2147483955" r:id="rId3"/>
    <p:sldLayoutId id="2147483956" r:id="rId4"/>
    <p:sldLayoutId id="2147483988" r:id="rId5"/>
    <p:sldLayoutId id="2147483989" r:id="rId6"/>
    <p:sldLayoutId id="2147483990" r:id="rId7"/>
    <p:sldLayoutId id="2147483991" r:id="rId8"/>
    <p:sldLayoutId id="2147483992" r:id="rId9"/>
    <p:sldLayoutId id="2147483993" r:id="rId10"/>
    <p:sldLayoutId id="2147483963" r:id="rId11"/>
    <p:sldLayoutId id="2147483964" r:id="rId12"/>
    <p:sldLayoutId id="2147483965" r:id="rId13"/>
    <p:sldLayoutId id="2147483966" r:id="rId14"/>
    <p:sldLayoutId id="2147483967" r:id="rId15"/>
    <p:sldLayoutId id="2147483969" r:id="rId16"/>
  </p:sldLayoutIdLst>
  <p:transition spd="med"/>
  <p:txStyles>
    <p:titleStyle>
      <a:lvl1pPr algn="l" rtl="0" eaLnBrk="1" fontAlgn="base" hangingPunct="1">
        <a:lnSpc>
          <a:spcPts val="3999"/>
        </a:lnSpc>
        <a:spcBef>
          <a:spcPct val="0"/>
        </a:spcBef>
        <a:spcAft>
          <a:spcPct val="0"/>
        </a:spcAft>
        <a:defRPr sz="2999" b="1">
          <a:solidFill>
            <a:schemeClr val="tx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p15:clr>
            <a:srgbClr val="A4A3A4"/>
          </p15:clr>
        </p15:guide>
        <p15:guide id="3" pos="7440">
          <p15:clr>
            <a:srgbClr val="A4A3A4"/>
          </p15:clr>
        </p15:guide>
        <p15:guide id="4" orient="horz" pos="252">
          <p15:clr>
            <a:srgbClr val="A4A3A4"/>
          </p15:clr>
        </p15:guide>
        <p15:guide id="5" orient="horz" pos="648">
          <p15:clr>
            <a:srgbClr val="A4A3A4"/>
          </p15:clr>
        </p15:guide>
        <p15:guide id="6" orient="horz" pos="864">
          <p15:clr>
            <a:srgbClr val="A4A3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E7FFE67-6676-4844-8254-96F6719D7346}"/>
              </a:ext>
            </a:extLst>
          </p:cNvPr>
          <p:cNvPicPr>
            <a:picLocks noChangeAspect="1"/>
          </p:cNvPicPr>
          <p:nvPr userDrawn="1"/>
        </p:nvPicPr>
        <p:blipFill rotWithShape="1">
          <a:blip r:embed="rId10" cstate="print">
            <a:extLst>
              <a:ext uri="{28A0092B-C50C-407E-A947-70E740481C1C}">
                <a14:useLocalDpi xmlns:a14="http://schemas.microsoft.com/office/drawing/2010/main"/>
              </a:ext>
            </a:extLst>
          </a:blip>
          <a:srcRect l="23850" t="14426" r="23318" b="11728"/>
          <a:stretch/>
        </p:blipFill>
        <p:spPr>
          <a:xfrm>
            <a:off x="2878667" y="6248399"/>
            <a:ext cx="6434667" cy="609601"/>
          </a:xfrm>
          <a:prstGeom prst="rect">
            <a:avLst/>
          </a:prstGeom>
        </p:spPr>
      </p:pic>
      <p:pic>
        <p:nvPicPr>
          <p:cNvPr id="8" name="Picture 7">
            <a:extLst>
              <a:ext uri="{FF2B5EF4-FFF2-40B4-BE49-F238E27FC236}">
                <a16:creationId xmlns:a16="http://schemas.microsoft.com/office/drawing/2014/main" id="{1DC03CC1-AB99-E84E-A189-31A7D8217A37}"/>
              </a:ext>
            </a:extLst>
          </p:cNvPr>
          <p:cNvPicPr>
            <a:picLocks noChangeAspect="1"/>
          </p:cNvPicPr>
          <p:nvPr userDrawn="1"/>
        </p:nvPicPr>
        <p:blipFill>
          <a:blip r:embed="rId11" cstate="print">
            <a:extLst>
              <a:ext uri="{28A0092B-C50C-407E-A947-70E740481C1C}">
                <a14:useLocalDpi xmlns:a14="http://schemas.microsoft.com/office/drawing/2010/main"/>
              </a:ext>
            </a:extLst>
          </a:blip>
          <a:stretch>
            <a:fillRect/>
          </a:stretch>
        </p:blipFill>
        <p:spPr>
          <a:xfrm>
            <a:off x="7023475" y="6416128"/>
            <a:ext cx="1280160" cy="296474"/>
          </a:xfrm>
          <a:prstGeom prst="rect">
            <a:avLst/>
          </a:prstGeom>
        </p:spPr>
      </p:pic>
      <p:sp>
        <p:nvSpPr>
          <p:cNvPr id="9" name="Rectangle 8">
            <a:extLst>
              <a:ext uri="{FF2B5EF4-FFF2-40B4-BE49-F238E27FC236}">
                <a16:creationId xmlns:a16="http://schemas.microsoft.com/office/drawing/2014/main" id="{74A3CB7A-D5A9-9F4F-B627-8AC7403AD828}"/>
              </a:ext>
            </a:extLst>
          </p:cNvPr>
          <p:cNvSpPr>
            <a:spLocks noChangeArrowheads="1"/>
          </p:cNvSpPr>
          <p:nvPr userDrawn="1"/>
        </p:nvSpPr>
        <p:spPr bwMode="auto">
          <a:xfrm>
            <a:off x="3301612" y="6466139"/>
            <a:ext cx="3107729"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tx2"/>
                </a:solidFill>
                <a:latin typeface="+mj-lt"/>
                <a:ea typeface="Arial Unicode MS" charset="0"/>
                <a:cs typeface="Arial" panose="020B0604020202020204" pitchFamily="34" charset="0"/>
              </a:rPr>
              <a:t>PUBLIC | Copyright ©2019 Rockwell Automation, Inc. | </a:t>
            </a:r>
          </a:p>
        </p:txBody>
      </p:sp>
      <p:sp>
        <p:nvSpPr>
          <p:cNvPr id="10" name="Rectangle 9">
            <a:extLst>
              <a:ext uri="{FF2B5EF4-FFF2-40B4-BE49-F238E27FC236}">
                <a16:creationId xmlns:a16="http://schemas.microsoft.com/office/drawing/2014/main" id="{829B6072-D773-DC4D-A98E-593F8552B8C8}"/>
              </a:ext>
            </a:extLst>
          </p:cNvPr>
          <p:cNvSpPr>
            <a:spLocks noChangeArrowheads="1"/>
          </p:cNvSpPr>
          <p:nvPr userDrawn="1"/>
        </p:nvSpPr>
        <p:spPr bwMode="auto">
          <a:xfrm>
            <a:off x="6136337"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tx1">
                    <a:lumMod val="50000"/>
                    <a:lumOff val="50000"/>
                  </a:schemeClr>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tx1">
                  <a:lumMod val="50000"/>
                  <a:lumOff val="50000"/>
                </a:schemeClr>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2217609926"/>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846" r:id="rId3"/>
    <p:sldLayoutId id="2147483932" r:id="rId4"/>
    <p:sldLayoutId id="2147483933" r:id="rId5"/>
    <p:sldLayoutId id="2147483934" r:id="rId6"/>
    <p:sldLayoutId id="2147483935" r:id="rId7"/>
    <p:sldLayoutId id="2147483936" r:id="rId8"/>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8328FAC-7E95-394B-93ED-F115850910A8}"/>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23946" t="14028" r="23365" b="12125"/>
          <a:stretch/>
        </p:blipFill>
        <p:spPr>
          <a:xfrm>
            <a:off x="2887436" y="6248400"/>
            <a:ext cx="6417129" cy="609600"/>
          </a:xfrm>
          <a:prstGeom prst="rect">
            <a:avLst/>
          </a:prstGeom>
        </p:spPr>
      </p:pic>
      <p:pic>
        <p:nvPicPr>
          <p:cNvPr id="11" name="Picture 10">
            <a:extLst>
              <a:ext uri="{FF2B5EF4-FFF2-40B4-BE49-F238E27FC236}">
                <a16:creationId xmlns:a16="http://schemas.microsoft.com/office/drawing/2014/main" id="{F36239BE-3DE4-A240-B636-54DBCC70F84E}"/>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026120" y="6412899"/>
            <a:ext cx="1280160" cy="299703"/>
          </a:xfrm>
          <a:prstGeom prst="rect">
            <a:avLst/>
          </a:prstGeom>
        </p:spPr>
      </p:pic>
      <p:sp>
        <p:nvSpPr>
          <p:cNvPr id="12" name="Rectangle 11">
            <a:extLst>
              <a:ext uri="{FF2B5EF4-FFF2-40B4-BE49-F238E27FC236}">
                <a16:creationId xmlns:a16="http://schemas.microsoft.com/office/drawing/2014/main" id="{FB179FCF-AC2E-7C44-A4DE-0E1D2150FAB1}"/>
              </a:ext>
            </a:extLst>
          </p:cNvPr>
          <p:cNvSpPr>
            <a:spLocks noChangeArrowheads="1"/>
          </p:cNvSpPr>
          <p:nvPr userDrawn="1"/>
        </p:nvSpPr>
        <p:spPr bwMode="auto">
          <a:xfrm>
            <a:off x="3301613" y="6466139"/>
            <a:ext cx="3110374"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bg1"/>
                </a:solidFill>
                <a:latin typeface="+mj-lt"/>
                <a:ea typeface="Arial Unicode MS" charset="0"/>
                <a:cs typeface="Arial" panose="020B0604020202020204" pitchFamily="34" charset="0"/>
              </a:rPr>
              <a:t>PUBLIC | Copyright ©2019 Rockwell Automation, Inc. | </a:t>
            </a:r>
          </a:p>
        </p:txBody>
      </p:sp>
      <p:sp>
        <p:nvSpPr>
          <p:cNvPr id="13" name="Rectangle 12">
            <a:extLst>
              <a:ext uri="{FF2B5EF4-FFF2-40B4-BE49-F238E27FC236}">
                <a16:creationId xmlns:a16="http://schemas.microsoft.com/office/drawing/2014/main" id="{9DB30F79-13E2-2147-96F1-35F4F2233D3B}"/>
              </a:ext>
            </a:extLst>
          </p:cNvPr>
          <p:cNvSpPr>
            <a:spLocks noChangeArrowheads="1"/>
          </p:cNvSpPr>
          <p:nvPr userDrawn="1"/>
        </p:nvSpPr>
        <p:spPr bwMode="auto">
          <a:xfrm>
            <a:off x="6138982"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bg1"/>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bg1"/>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1356177180"/>
      </p:ext>
    </p:extLst>
  </p:cSld>
  <p:clrMap bg1="lt1" tx1="dk1" bg2="lt2" tx2="dk2" accent1="accent1" accent2="accent2" accent3="accent3" accent4="accent4" accent5="accent5" accent6="accent6" hlink="hlink" folHlink="folHlink"/>
  <p:sldLayoutIdLst>
    <p:sldLayoutId id="2147483978" r:id="rId1"/>
    <p:sldLayoutId id="2147483973" r:id="rId2"/>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p15:clr>
            <a:srgbClr val="A4A3A4"/>
          </p15:clr>
        </p15:guide>
        <p15:guide id="3" pos="7440">
          <p15:clr>
            <a:srgbClr val="A4A3A4"/>
          </p15:clr>
        </p15:guide>
        <p15:guide id="4" orient="horz" pos="252">
          <p15:clr>
            <a:srgbClr val="A4A3A4"/>
          </p15:clr>
        </p15:guide>
        <p15:guide id="5" orient="horz" pos="648">
          <p15:clr>
            <a:srgbClr val="A4A3A4"/>
          </p15:clr>
        </p15:guide>
        <p15:guide id="6" orient="horz" pos="864">
          <p15:clr>
            <a:srgbClr val="A4A3A4"/>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71700"/>
      </p:ext>
    </p:extLst>
  </p:cSld>
  <p:clrMap bg1="lt1" tx1="dk1" bg2="lt2" tx2="dk2" accent1="accent1" accent2="accent2" accent3="accent3" accent4="accent4" accent5="accent5" accent6="accent6" hlink="hlink" folHlink="folHlink"/>
  <p:sldLayoutIdLst>
    <p:sldLayoutId id="2147483839" r:id="rId1"/>
    <p:sldLayoutId id="2147483921" r:id="rId2"/>
    <p:sldLayoutId id="2147483922" r:id="rId3"/>
    <p:sldLayoutId id="2147483923" r:id="rId4"/>
    <p:sldLayoutId id="2147483850" r:id="rId5"/>
    <p:sldLayoutId id="2147483851" r:id="rId6"/>
    <p:sldLayoutId id="2147483926" r:id="rId7"/>
    <p:sldLayoutId id="2147483924" r:id="rId8"/>
    <p:sldLayoutId id="2147483925" r:id="rId9"/>
    <p:sldLayoutId id="2147484001" r:id="rId10"/>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0DDA584-360D-3A4B-B9CF-9FDA73E90394}"/>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l="23850" t="14426" r="23318" b="11728"/>
          <a:stretch/>
        </p:blipFill>
        <p:spPr>
          <a:xfrm>
            <a:off x="2878667" y="6248399"/>
            <a:ext cx="6434667" cy="609601"/>
          </a:xfrm>
          <a:prstGeom prst="rect">
            <a:avLst/>
          </a:prstGeom>
        </p:spPr>
      </p:pic>
      <p:pic>
        <p:nvPicPr>
          <p:cNvPr id="10" name="Picture 9">
            <a:extLst>
              <a:ext uri="{FF2B5EF4-FFF2-40B4-BE49-F238E27FC236}">
                <a16:creationId xmlns:a16="http://schemas.microsoft.com/office/drawing/2014/main" id="{B5DA6839-D48F-5C47-909A-01E406FD53FA}"/>
              </a:ext>
            </a:extLst>
          </p:cNvPr>
          <p:cNvPicPr>
            <a:picLocks noChangeAspect="1"/>
          </p:cNvPicPr>
          <p:nvPr userDrawn="1"/>
        </p:nvPicPr>
        <p:blipFill>
          <a:blip r:embed="rId6" cstate="print">
            <a:extLst>
              <a:ext uri="{28A0092B-C50C-407E-A947-70E740481C1C}">
                <a14:useLocalDpi xmlns:a14="http://schemas.microsoft.com/office/drawing/2010/main"/>
              </a:ext>
            </a:extLst>
          </a:blip>
          <a:stretch>
            <a:fillRect/>
          </a:stretch>
        </p:blipFill>
        <p:spPr>
          <a:xfrm>
            <a:off x="7023475" y="6416128"/>
            <a:ext cx="1280160" cy="296474"/>
          </a:xfrm>
          <a:prstGeom prst="rect">
            <a:avLst/>
          </a:prstGeom>
        </p:spPr>
      </p:pic>
      <p:sp>
        <p:nvSpPr>
          <p:cNvPr id="11" name="Rectangle 10">
            <a:extLst>
              <a:ext uri="{FF2B5EF4-FFF2-40B4-BE49-F238E27FC236}">
                <a16:creationId xmlns:a16="http://schemas.microsoft.com/office/drawing/2014/main" id="{B7799655-0C25-4E4B-B673-A120FBAF8A8B}"/>
              </a:ext>
            </a:extLst>
          </p:cNvPr>
          <p:cNvSpPr>
            <a:spLocks noChangeArrowheads="1"/>
          </p:cNvSpPr>
          <p:nvPr userDrawn="1"/>
        </p:nvSpPr>
        <p:spPr bwMode="auto">
          <a:xfrm>
            <a:off x="3301612" y="6466139"/>
            <a:ext cx="3107729"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tx2"/>
                </a:solidFill>
                <a:latin typeface="+mj-lt"/>
                <a:ea typeface="Arial Unicode MS" charset="0"/>
                <a:cs typeface="Arial" panose="020B0604020202020204" pitchFamily="34" charset="0"/>
              </a:rPr>
              <a:t>PUBLIC | Copyright ©2019 Rockwell Automation, Inc. | </a:t>
            </a:r>
          </a:p>
        </p:txBody>
      </p:sp>
      <p:sp>
        <p:nvSpPr>
          <p:cNvPr id="13" name="Rectangle 12">
            <a:extLst>
              <a:ext uri="{FF2B5EF4-FFF2-40B4-BE49-F238E27FC236}">
                <a16:creationId xmlns:a16="http://schemas.microsoft.com/office/drawing/2014/main" id="{2BB47935-E6DF-8E46-8750-14B995EF8897}"/>
              </a:ext>
            </a:extLst>
          </p:cNvPr>
          <p:cNvSpPr>
            <a:spLocks noChangeArrowheads="1"/>
          </p:cNvSpPr>
          <p:nvPr userDrawn="1"/>
        </p:nvSpPr>
        <p:spPr bwMode="auto">
          <a:xfrm>
            <a:off x="6136337"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tx1">
                    <a:lumMod val="50000"/>
                    <a:lumOff val="50000"/>
                  </a:schemeClr>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tx1">
                  <a:lumMod val="50000"/>
                  <a:lumOff val="50000"/>
                </a:schemeClr>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2141197986"/>
      </p:ext>
    </p:extLst>
  </p:cSld>
  <p:clrMap bg1="lt1" tx1="dk1" bg2="lt2" tx2="dk2" accent1="accent1" accent2="accent2" accent3="accent3" accent4="accent4" accent5="accent5" accent6="accent6" hlink="hlink" folHlink="folHlink"/>
  <p:sldLayoutIdLst>
    <p:sldLayoutId id="2147483940" r:id="rId1"/>
    <p:sldLayoutId id="2147483943" r:id="rId2"/>
    <p:sldLayoutId id="2147483946" r:id="rId3"/>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p15:clr>
            <a:srgbClr val="A4A3A4"/>
          </p15:clr>
        </p15:guide>
        <p15:guide id="3" pos="7440">
          <p15:clr>
            <a:srgbClr val="A4A3A4"/>
          </p15:clr>
        </p15:guide>
        <p15:guide id="4" orient="horz" pos="252">
          <p15:clr>
            <a:srgbClr val="A4A3A4"/>
          </p15:clr>
        </p15:guide>
        <p15:guide id="5" orient="horz" pos="648">
          <p15:clr>
            <a:srgbClr val="A4A3A4"/>
          </p15:clr>
        </p15:guide>
        <p15:guide id="6" orient="horz" pos="864">
          <p15:clr>
            <a:srgbClr val="A4A3A4"/>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FF35600-211E-6848-A859-2636890FDDA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23946" t="14028" r="23365" b="12125"/>
          <a:stretch/>
        </p:blipFill>
        <p:spPr>
          <a:xfrm>
            <a:off x="2887436" y="6248400"/>
            <a:ext cx="6417129" cy="609600"/>
          </a:xfrm>
          <a:prstGeom prst="rect">
            <a:avLst/>
          </a:prstGeom>
        </p:spPr>
      </p:pic>
      <p:pic>
        <p:nvPicPr>
          <p:cNvPr id="7" name="Picture 6">
            <a:extLst>
              <a:ext uri="{FF2B5EF4-FFF2-40B4-BE49-F238E27FC236}">
                <a16:creationId xmlns:a16="http://schemas.microsoft.com/office/drawing/2014/main" id="{7E68146E-5028-A748-8AC9-E98862541FF3}"/>
              </a:ext>
            </a:extLst>
          </p:cNvPr>
          <p:cNvPicPr>
            <a:picLocks noChangeAspect="1"/>
          </p:cNvPicPr>
          <p:nvPr userDrawn="1"/>
        </p:nvPicPr>
        <p:blipFill rotWithShape="1">
          <a:blip r:embed="rId5" cstate="print">
            <a:extLst>
              <a:ext uri="{28A0092B-C50C-407E-A947-70E740481C1C}">
                <a14:useLocalDpi xmlns:a14="http://schemas.microsoft.com/office/drawing/2010/main"/>
              </a:ext>
            </a:extLst>
          </a:blip>
          <a:srcRect/>
          <a:stretch/>
        </p:blipFill>
        <p:spPr>
          <a:xfrm>
            <a:off x="7026120" y="6412899"/>
            <a:ext cx="1280160" cy="299703"/>
          </a:xfrm>
          <a:prstGeom prst="rect">
            <a:avLst/>
          </a:prstGeom>
        </p:spPr>
      </p:pic>
      <p:sp>
        <p:nvSpPr>
          <p:cNvPr id="8" name="Rectangle 7">
            <a:extLst>
              <a:ext uri="{FF2B5EF4-FFF2-40B4-BE49-F238E27FC236}">
                <a16:creationId xmlns:a16="http://schemas.microsoft.com/office/drawing/2014/main" id="{8539C476-FA85-DE46-8A75-0B3CA0205A5C}"/>
              </a:ext>
            </a:extLst>
          </p:cNvPr>
          <p:cNvSpPr>
            <a:spLocks noChangeArrowheads="1"/>
          </p:cNvSpPr>
          <p:nvPr userDrawn="1"/>
        </p:nvSpPr>
        <p:spPr bwMode="auto">
          <a:xfrm>
            <a:off x="3301613" y="6466139"/>
            <a:ext cx="3110374" cy="200055"/>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r>
              <a:rPr lang="en-US" sz="700" kern="0" spc="27" dirty="0">
                <a:solidFill>
                  <a:schemeClr val="bg1"/>
                </a:solidFill>
                <a:latin typeface="+mj-lt"/>
                <a:ea typeface="Arial Unicode MS" charset="0"/>
                <a:cs typeface="Arial" panose="020B0604020202020204" pitchFamily="34" charset="0"/>
              </a:rPr>
              <a:t>PUBLIC | Copyright ©2019 Rockwell Automation, Inc. | </a:t>
            </a:r>
          </a:p>
        </p:txBody>
      </p:sp>
      <p:sp>
        <p:nvSpPr>
          <p:cNvPr id="12" name="Rectangle 11">
            <a:extLst>
              <a:ext uri="{FF2B5EF4-FFF2-40B4-BE49-F238E27FC236}">
                <a16:creationId xmlns:a16="http://schemas.microsoft.com/office/drawing/2014/main" id="{6BCCB3C7-2C2F-1F45-9CCE-9B37AF4BE4B3}"/>
              </a:ext>
            </a:extLst>
          </p:cNvPr>
          <p:cNvSpPr>
            <a:spLocks noChangeArrowheads="1"/>
          </p:cNvSpPr>
          <p:nvPr userDrawn="1"/>
        </p:nvSpPr>
        <p:spPr bwMode="auto">
          <a:xfrm>
            <a:off x="6138982" y="6443056"/>
            <a:ext cx="576150" cy="246221"/>
          </a:xfrm>
          <a:prstGeom prst="rect">
            <a:avLst/>
          </a:prstGeom>
          <a:noFill/>
          <a:ln w="12700" cap="sq">
            <a:noFill/>
            <a:miter lim="800000"/>
            <a:headEnd/>
            <a:tailEnd/>
          </a:ln>
          <a:effectLst/>
        </p:spPr>
        <p:txBody>
          <a:bodyPr wrap="square">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0" hangingPunct="0">
              <a:lnSpc>
                <a:spcPct val="100000"/>
              </a:lnSpc>
              <a:defRPr/>
            </a:pPr>
            <a:fld id="{C41E6217-FD4A-4698-ADE0-B72F602A1308}" type="slidenum">
              <a:rPr lang="en-US" sz="1000" b="1" kern="0" spc="27" smtClean="0">
                <a:solidFill>
                  <a:schemeClr val="bg1"/>
                </a:solidFill>
                <a:latin typeface="+mj-lt"/>
                <a:ea typeface="Arial Unicode MS" charset="0"/>
                <a:cs typeface="Arial" panose="020B0604020202020204" pitchFamily="34" charset="0"/>
              </a:rPr>
              <a:pPr algn="r" eaLnBrk="0" hangingPunct="0">
                <a:lnSpc>
                  <a:spcPct val="100000"/>
                </a:lnSpc>
                <a:defRPr/>
              </a:pPr>
              <a:t>‹#›</a:t>
            </a:fld>
            <a:endParaRPr lang="en-US" sz="1000" b="1" kern="0" spc="27" dirty="0">
              <a:solidFill>
                <a:schemeClr val="bg1"/>
              </a:solidFill>
              <a:latin typeface="+mj-lt"/>
              <a:ea typeface="Arial Unicode MS" charset="0"/>
              <a:cs typeface="Arial" panose="020B0604020202020204" pitchFamily="34" charset="0"/>
            </a:endParaRPr>
          </a:p>
        </p:txBody>
      </p:sp>
    </p:spTree>
    <p:extLst>
      <p:ext uri="{BB962C8B-B14F-4D97-AF65-F5344CB8AC3E}">
        <p14:creationId xmlns:p14="http://schemas.microsoft.com/office/powerpoint/2010/main" val="1691229471"/>
      </p:ext>
    </p:extLst>
  </p:cSld>
  <p:clrMap bg1="lt1" tx1="dk1" bg2="lt2" tx2="dk2" accent1="accent1" accent2="accent2" accent3="accent3" accent4="accent4" accent5="accent5" accent6="accent6" hlink="hlink" folHlink="folHlink"/>
  <p:sldLayoutIdLst>
    <p:sldLayoutId id="2147483994" r:id="rId1"/>
    <p:sldLayoutId id="2147483981" r:id="rId2"/>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p15:clr>
            <a:srgbClr val="A4A3A4"/>
          </p15:clr>
        </p15:guide>
        <p15:guide id="3" pos="7440">
          <p15:clr>
            <a:srgbClr val="A4A3A4"/>
          </p15:clr>
        </p15:guide>
        <p15:guide id="4" orient="horz" pos="252">
          <p15:clr>
            <a:srgbClr val="A4A3A4"/>
          </p15:clr>
        </p15:guide>
        <p15:guide id="5" orient="horz" pos="648">
          <p15:clr>
            <a:srgbClr val="A4A3A4"/>
          </p15:clr>
        </p15:guide>
        <p15:guide id="6" orient="horz" pos="864">
          <p15:clr>
            <a:srgbClr val="A4A3A4"/>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6715526"/>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20" r:id="rId3"/>
  </p:sldLayoutIdLst>
  <p:transition spd="med"/>
  <p:txStyles>
    <p:titleStyle>
      <a:lvl1pPr algn="l" rtl="0" eaLnBrk="1" fontAlgn="base" hangingPunct="1">
        <a:lnSpc>
          <a:spcPts val="3999"/>
        </a:lnSpc>
        <a:spcBef>
          <a:spcPct val="0"/>
        </a:spcBef>
        <a:spcAft>
          <a:spcPct val="0"/>
        </a:spcAft>
        <a:defRPr sz="3199">
          <a:solidFill>
            <a:schemeClr val="accent1"/>
          </a:solidFill>
          <a:latin typeface="Arial"/>
          <a:ea typeface="+mj-ea"/>
          <a:cs typeface="Arial"/>
        </a:defRPr>
      </a:lvl1pPr>
      <a:lvl2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2pPr>
      <a:lvl3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3pPr>
      <a:lvl4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4pPr>
      <a:lvl5pPr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5pPr>
      <a:lvl6pPr marL="609463"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6pPr>
      <a:lvl7pPr marL="1218926"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7pPr>
      <a:lvl8pPr marL="1828388"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8pPr>
      <a:lvl9pPr marL="2437851" algn="l" rtl="0" eaLnBrk="1" fontAlgn="base" hangingPunct="1">
        <a:lnSpc>
          <a:spcPts val="3999"/>
        </a:lnSpc>
        <a:spcBef>
          <a:spcPct val="0"/>
        </a:spcBef>
        <a:spcAft>
          <a:spcPct val="0"/>
        </a:spcAft>
        <a:defRPr sz="3732">
          <a:solidFill>
            <a:srgbClr val="CC0000"/>
          </a:solidFill>
          <a:latin typeface="Arial Narrow" charset="0"/>
          <a:ea typeface="ＭＳ Ｐゴシック" charset="-128"/>
          <a:cs typeface="ＭＳ Ｐゴシック" charset="-128"/>
        </a:defRPr>
      </a:lvl9pPr>
    </p:titleStyle>
    <p:bodyStyle>
      <a:lvl1pPr marL="383031" indent="-383031" algn="l" rtl="0" eaLnBrk="1" fontAlgn="base" hangingPunct="1">
        <a:lnSpc>
          <a:spcPct val="100000"/>
        </a:lnSpc>
        <a:spcBef>
          <a:spcPts val="0"/>
        </a:spcBef>
        <a:spcAft>
          <a:spcPts val="800"/>
        </a:spcAft>
        <a:buClr>
          <a:srgbClr val="BB2332"/>
        </a:buClr>
        <a:buFont typeface="Wingdings" charset="2"/>
        <a:buChar char="§"/>
        <a:defRPr sz="2000">
          <a:solidFill>
            <a:schemeClr val="bg2"/>
          </a:solidFill>
          <a:latin typeface="+mj-lt"/>
          <a:ea typeface="+mn-ea"/>
          <a:cs typeface="+mn-cs"/>
        </a:defRPr>
      </a:lvl1pPr>
      <a:lvl2pPr marL="1072909"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600">
          <a:solidFill>
            <a:schemeClr val="bg2"/>
          </a:solidFill>
          <a:latin typeface="+mj-lt"/>
          <a:ea typeface="+mn-ea"/>
        </a:defRPr>
      </a:lvl2pPr>
      <a:lvl3pPr marL="1682372" indent="-304731" algn="l" rtl="0" eaLnBrk="1" fontAlgn="base" hangingPunct="1">
        <a:lnSpc>
          <a:spcPct val="100000"/>
        </a:lnSpc>
        <a:spcBef>
          <a:spcPts val="0"/>
        </a:spcBef>
        <a:spcAft>
          <a:spcPts val="800"/>
        </a:spcAft>
        <a:buClr>
          <a:schemeClr val="bg1">
            <a:lumMod val="50000"/>
          </a:schemeClr>
        </a:buClr>
        <a:buSzPct val="80000"/>
        <a:buFont typeface="Wingdings" charset="2"/>
        <a:buChar char="§"/>
        <a:defRPr sz="1400">
          <a:solidFill>
            <a:schemeClr val="bg2"/>
          </a:solidFill>
          <a:latin typeface="+mj-lt"/>
          <a:ea typeface="+mn-ea"/>
        </a:defRPr>
      </a:lvl3pPr>
      <a:lvl4pPr marL="2133120"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4pPr>
      <a:lvl5pPr marL="2742582" indent="-304731" algn="l" rtl="0" eaLnBrk="1" fontAlgn="base" hangingPunct="1">
        <a:lnSpc>
          <a:spcPct val="100000"/>
        </a:lnSpc>
        <a:spcBef>
          <a:spcPts val="0"/>
        </a:spcBef>
        <a:spcAft>
          <a:spcPts val="800"/>
        </a:spcAft>
        <a:buClr>
          <a:schemeClr val="bg1">
            <a:lumMod val="50000"/>
          </a:schemeClr>
        </a:buClr>
        <a:buFont typeface="Wingdings" charset="2"/>
        <a:buChar char="§"/>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p:bodyStyle>
    <p:otherStyle>
      <a:defPPr>
        <a:defRPr lang="en-US"/>
      </a:defPPr>
      <a:lvl1pPr marL="0" algn="l" defTabSz="609463" rtl="0" eaLnBrk="1" latinLnBrk="0" hangingPunct="1">
        <a:defRPr sz="2400" kern="1200">
          <a:solidFill>
            <a:schemeClr val="tx1"/>
          </a:solidFill>
          <a:latin typeface="+mn-lt"/>
          <a:ea typeface="+mn-ea"/>
          <a:cs typeface="+mn-cs"/>
        </a:defRPr>
      </a:lvl1pPr>
      <a:lvl2pPr marL="609463" algn="l" defTabSz="609463" rtl="0" eaLnBrk="1" latinLnBrk="0" hangingPunct="1">
        <a:defRPr sz="2400" kern="1200">
          <a:solidFill>
            <a:schemeClr val="tx1"/>
          </a:solidFill>
          <a:latin typeface="+mn-lt"/>
          <a:ea typeface="+mn-ea"/>
          <a:cs typeface="+mn-cs"/>
        </a:defRPr>
      </a:lvl2pPr>
      <a:lvl3pPr marL="1218926" algn="l" defTabSz="609463" rtl="0" eaLnBrk="1" latinLnBrk="0" hangingPunct="1">
        <a:defRPr sz="2400" kern="1200">
          <a:solidFill>
            <a:schemeClr val="tx1"/>
          </a:solidFill>
          <a:latin typeface="+mn-lt"/>
          <a:ea typeface="+mn-ea"/>
          <a:cs typeface="+mn-cs"/>
        </a:defRPr>
      </a:lvl3pPr>
      <a:lvl4pPr marL="1828388" algn="l" defTabSz="609463" rtl="0" eaLnBrk="1" latinLnBrk="0" hangingPunct="1">
        <a:defRPr sz="2400" kern="1200">
          <a:solidFill>
            <a:schemeClr val="tx1"/>
          </a:solidFill>
          <a:latin typeface="+mn-lt"/>
          <a:ea typeface="+mn-ea"/>
          <a:cs typeface="+mn-cs"/>
        </a:defRPr>
      </a:lvl4pPr>
      <a:lvl5pPr marL="2437851" algn="l" defTabSz="609463" rtl="0" eaLnBrk="1" latinLnBrk="0" hangingPunct="1">
        <a:defRPr sz="2400" kern="1200">
          <a:solidFill>
            <a:schemeClr val="tx1"/>
          </a:solidFill>
          <a:latin typeface="+mn-lt"/>
          <a:ea typeface="+mn-ea"/>
          <a:cs typeface="+mn-cs"/>
        </a:defRPr>
      </a:lvl5pPr>
      <a:lvl6pPr marL="3047314" algn="l" defTabSz="609463" rtl="0" eaLnBrk="1" latinLnBrk="0" hangingPunct="1">
        <a:defRPr sz="2400" kern="1200">
          <a:solidFill>
            <a:schemeClr val="tx1"/>
          </a:solidFill>
          <a:latin typeface="+mn-lt"/>
          <a:ea typeface="+mn-ea"/>
          <a:cs typeface="+mn-cs"/>
        </a:defRPr>
      </a:lvl6pPr>
      <a:lvl7pPr marL="3656777" algn="l" defTabSz="609463" rtl="0" eaLnBrk="1" latinLnBrk="0" hangingPunct="1">
        <a:defRPr sz="2400" kern="1200">
          <a:solidFill>
            <a:schemeClr val="tx1"/>
          </a:solidFill>
          <a:latin typeface="+mn-lt"/>
          <a:ea typeface="+mn-ea"/>
          <a:cs typeface="+mn-cs"/>
        </a:defRPr>
      </a:lvl7pPr>
      <a:lvl8pPr marL="4266240" algn="l" defTabSz="609463" rtl="0" eaLnBrk="1" latinLnBrk="0" hangingPunct="1">
        <a:defRPr sz="2400" kern="1200">
          <a:solidFill>
            <a:schemeClr val="tx1"/>
          </a:solidFill>
          <a:latin typeface="+mn-lt"/>
          <a:ea typeface="+mn-ea"/>
          <a:cs typeface="+mn-cs"/>
        </a:defRPr>
      </a:lvl8pPr>
      <a:lvl9pPr marL="4875703" algn="l" defTabSz="609463"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36" userDrawn="1">
          <p15:clr>
            <a:srgbClr val="A4A3A4"/>
          </p15:clr>
        </p15:guide>
        <p15:guide id="2" pos="240" userDrawn="1">
          <p15:clr>
            <a:srgbClr val="A4A3A4"/>
          </p15:clr>
        </p15:guide>
        <p15:guide id="3" pos="7440" userDrawn="1">
          <p15:clr>
            <a:srgbClr val="A4A3A4"/>
          </p15:clr>
        </p15:guide>
        <p15:guide id="4" orient="horz" pos="252" userDrawn="1">
          <p15:clr>
            <a:srgbClr val="A4A3A4"/>
          </p15:clr>
        </p15:guide>
        <p15:guide id="5" orient="horz" pos="648" userDrawn="1">
          <p15:clr>
            <a:srgbClr val="A4A3A4"/>
          </p15:clr>
        </p15:guide>
        <p15:guide id="6" orient="horz" pos="864" userDrawn="1">
          <p15:clr>
            <a:srgbClr val="A4A3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60.png"/><Relationship Id="rId7" Type="http://schemas.openxmlformats.org/officeDocument/2006/relationships/image" Target="../media/image71.png"/><Relationship Id="rId2" Type="http://schemas.openxmlformats.org/officeDocument/2006/relationships/image" Target="../media/image59.png"/><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62.png"/><Relationship Id="rId10" Type="http://schemas.openxmlformats.org/officeDocument/2006/relationships/image" Target="../media/image73.png"/><Relationship Id="rId4" Type="http://schemas.openxmlformats.org/officeDocument/2006/relationships/image" Target="../media/image61.png"/><Relationship Id="rId9" Type="http://schemas.openxmlformats.org/officeDocument/2006/relationships/image" Target="../media/image72.png"/></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png"/><Relationship Id="rId7" Type="http://schemas.openxmlformats.org/officeDocument/2006/relationships/image" Target="../media/image80.png"/><Relationship Id="rId12" Type="http://schemas.openxmlformats.org/officeDocument/2006/relationships/image" Target="../media/image84.png"/><Relationship Id="rId2" Type="http://schemas.openxmlformats.org/officeDocument/2006/relationships/image" Target="../media/image59.png"/><Relationship Id="rId1" Type="http://schemas.openxmlformats.org/officeDocument/2006/relationships/slideLayout" Target="../slideLayouts/slideLayout19.xml"/><Relationship Id="rId6" Type="http://schemas.openxmlformats.org/officeDocument/2006/relationships/image" Target="../media/image79.png"/><Relationship Id="rId11" Type="http://schemas.openxmlformats.org/officeDocument/2006/relationships/image" Target="../media/image63.pn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png"/></Relationships>
</file>

<file path=ppt/slides/_rels/slide1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9.xml"/><Relationship Id="rId5" Type="http://schemas.openxmlformats.org/officeDocument/2006/relationships/image" Target="../media/image88.png"/><Relationship Id="rId4" Type="http://schemas.openxmlformats.org/officeDocument/2006/relationships/image" Target="../media/image87.png"/></Relationships>
</file>

<file path=ppt/slides/_rels/slide14.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9.xml"/><Relationship Id="rId6" Type="http://schemas.openxmlformats.org/officeDocument/2006/relationships/image" Target="../media/image77.png"/><Relationship Id="rId5" Type="http://schemas.openxmlformats.org/officeDocument/2006/relationships/image" Target="../media/image59.png"/><Relationship Id="rId4" Type="http://schemas.openxmlformats.org/officeDocument/2006/relationships/image" Target="../media/image8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16.xml.rels><?xml version="1.0" encoding="UTF-8" standalone="yes"?>
<Relationships xmlns="http://schemas.openxmlformats.org/package/2006/relationships"><Relationship Id="rId8" Type="http://schemas.openxmlformats.org/officeDocument/2006/relationships/image" Target="../media/image97.jpeg"/><Relationship Id="rId13" Type="http://schemas.openxmlformats.org/officeDocument/2006/relationships/image" Target="../media/image102.jpeg"/><Relationship Id="rId18" Type="http://schemas.openxmlformats.org/officeDocument/2006/relationships/image" Target="../media/image107.jpeg"/><Relationship Id="rId3" Type="http://schemas.openxmlformats.org/officeDocument/2006/relationships/image" Target="../media/image92.jpeg"/><Relationship Id="rId7" Type="http://schemas.openxmlformats.org/officeDocument/2006/relationships/image" Target="../media/image96.png"/><Relationship Id="rId12" Type="http://schemas.openxmlformats.org/officeDocument/2006/relationships/image" Target="../media/image101.png"/><Relationship Id="rId17" Type="http://schemas.openxmlformats.org/officeDocument/2006/relationships/image" Target="../media/image106.jpeg"/><Relationship Id="rId2" Type="http://schemas.openxmlformats.org/officeDocument/2006/relationships/image" Target="../media/image91.png"/><Relationship Id="rId16" Type="http://schemas.openxmlformats.org/officeDocument/2006/relationships/image" Target="../media/image105.png"/><Relationship Id="rId1" Type="http://schemas.openxmlformats.org/officeDocument/2006/relationships/slideLayout" Target="../slideLayouts/slideLayout21.xml"/><Relationship Id="rId6" Type="http://schemas.openxmlformats.org/officeDocument/2006/relationships/image" Target="../media/image95.jpeg"/><Relationship Id="rId11" Type="http://schemas.openxmlformats.org/officeDocument/2006/relationships/image" Target="../media/image100.jpeg"/><Relationship Id="rId5" Type="http://schemas.openxmlformats.org/officeDocument/2006/relationships/image" Target="../media/image94.png"/><Relationship Id="rId15" Type="http://schemas.openxmlformats.org/officeDocument/2006/relationships/image" Target="../media/image104.jpeg"/><Relationship Id="rId10" Type="http://schemas.openxmlformats.org/officeDocument/2006/relationships/image" Target="../media/image99.png"/><Relationship Id="rId19" Type="http://schemas.openxmlformats.org/officeDocument/2006/relationships/image" Target="../media/image108.jpeg"/><Relationship Id="rId4" Type="http://schemas.openxmlformats.org/officeDocument/2006/relationships/image" Target="../media/image93.png"/><Relationship Id="rId9" Type="http://schemas.openxmlformats.org/officeDocument/2006/relationships/image" Target="../media/image98.jpeg"/><Relationship Id="rId14" Type="http://schemas.openxmlformats.org/officeDocument/2006/relationships/image" Target="../media/image103.jpeg"/></Relationships>
</file>

<file path=ppt/slides/_rels/slide17.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20.png"/><Relationship Id="rId18" Type="http://schemas.openxmlformats.org/officeDocument/2006/relationships/image" Target="../media/image125.jpeg"/><Relationship Id="rId3" Type="http://schemas.openxmlformats.org/officeDocument/2006/relationships/image" Target="../media/image110.jpeg"/><Relationship Id="rId7" Type="http://schemas.openxmlformats.org/officeDocument/2006/relationships/image" Target="../media/image114.jpeg"/><Relationship Id="rId12" Type="http://schemas.openxmlformats.org/officeDocument/2006/relationships/image" Target="../media/image119.png"/><Relationship Id="rId17" Type="http://schemas.openxmlformats.org/officeDocument/2006/relationships/image" Target="../media/image124.jpeg"/><Relationship Id="rId2" Type="http://schemas.openxmlformats.org/officeDocument/2006/relationships/image" Target="../media/image109.jpeg"/><Relationship Id="rId16" Type="http://schemas.openxmlformats.org/officeDocument/2006/relationships/image" Target="../media/image123.jpeg"/><Relationship Id="rId1" Type="http://schemas.openxmlformats.org/officeDocument/2006/relationships/slideLayout" Target="../slideLayouts/slideLayout21.xml"/><Relationship Id="rId6" Type="http://schemas.openxmlformats.org/officeDocument/2006/relationships/image" Target="../media/image113.png"/><Relationship Id="rId11" Type="http://schemas.openxmlformats.org/officeDocument/2006/relationships/image" Target="../media/image118.jpeg"/><Relationship Id="rId5" Type="http://schemas.openxmlformats.org/officeDocument/2006/relationships/image" Target="../media/image112.jpeg"/><Relationship Id="rId15" Type="http://schemas.openxmlformats.org/officeDocument/2006/relationships/image" Target="../media/image122.jpeg"/><Relationship Id="rId10" Type="http://schemas.openxmlformats.org/officeDocument/2006/relationships/image" Target="../media/image117.jpeg"/><Relationship Id="rId4" Type="http://schemas.openxmlformats.org/officeDocument/2006/relationships/image" Target="../media/image111.jpeg"/><Relationship Id="rId9" Type="http://schemas.openxmlformats.org/officeDocument/2006/relationships/image" Target="../media/image116.png"/><Relationship Id="rId14" Type="http://schemas.openxmlformats.org/officeDocument/2006/relationships/image" Target="../media/image121.jpeg"/></Relationships>
</file>

<file path=ppt/slides/_rels/slide18.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3" Type="http://schemas.openxmlformats.org/officeDocument/2006/relationships/image" Target="../media/image127.gif"/><Relationship Id="rId7" Type="http://schemas.openxmlformats.org/officeDocument/2006/relationships/image" Target="../media/image131.png"/><Relationship Id="rId12" Type="http://schemas.openxmlformats.org/officeDocument/2006/relationships/image" Target="../media/image136.png"/><Relationship Id="rId2" Type="http://schemas.openxmlformats.org/officeDocument/2006/relationships/image" Target="../media/image126.gif"/><Relationship Id="rId1" Type="http://schemas.openxmlformats.org/officeDocument/2006/relationships/slideLayout" Target="../slideLayouts/slideLayout21.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0" Type="http://schemas.openxmlformats.org/officeDocument/2006/relationships/image" Target="../media/image134.png"/><Relationship Id="rId4" Type="http://schemas.openxmlformats.org/officeDocument/2006/relationships/image" Target="../media/image128.jpeg"/><Relationship Id="rId9" Type="http://schemas.openxmlformats.org/officeDocument/2006/relationships/image" Target="../media/image13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2" Type="http://schemas.openxmlformats.org/officeDocument/2006/relationships/image" Target="../media/image138.emf"/><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3.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xml"/><Relationship Id="rId1" Type="http://schemas.openxmlformats.org/officeDocument/2006/relationships/slideLayout" Target="../slideLayouts/slideLayout8.xml"/><Relationship Id="rId4" Type="http://schemas.openxmlformats.org/officeDocument/2006/relationships/image" Target="../media/image140.png"/></Relationships>
</file>

<file path=ppt/slides/_rels/slide24.xml.rels><?xml version="1.0" encoding="UTF-8" standalone="yes"?>
<Relationships xmlns="http://schemas.openxmlformats.org/package/2006/relationships"><Relationship Id="rId8" Type="http://schemas.microsoft.com/office/2007/relationships/hdphoto" Target="../media/hdphoto13.wdp"/><Relationship Id="rId3" Type="http://schemas.openxmlformats.org/officeDocument/2006/relationships/image" Target="../media/image142.png"/><Relationship Id="rId7" Type="http://schemas.openxmlformats.org/officeDocument/2006/relationships/image" Target="../media/image145.png"/><Relationship Id="rId2" Type="http://schemas.openxmlformats.org/officeDocument/2006/relationships/image" Target="../media/image141.png"/><Relationship Id="rId1" Type="http://schemas.openxmlformats.org/officeDocument/2006/relationships/slideLayout" Target="../slideLayouts/slideLayout6.xml"/><Relationship Id="rId6" Type="http://schemas.microsoft.com/office/2007/relationships/hdphoto" Target="../media/hdphoto12.wdp"/><Relationship Id="rId5" Type="http://schemas.openxmlformats.org/officeDocument/2006/relationships/image" Target="../media/image144.png"/><Relationship Id="rId4" Type="http://schemas.openxmlformats.org/officeDocument/2006/relationships/image" Target="../media/image1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2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2.xml"/></Relationships>
</file>

<file path=ppt/slides/_rels/slide29.xml.rels><?xml version="1.0" encoding="UTF-8" standalone="yes"?>
<Relationships xmlns="http://schemas.openxmlformats.org/package/2006/relationships"><Relationship Id="rId2" Type="http://schemas.openxmlformats.org/officeDocument/2006/relationships/hyperlink" Target="https://commerce.rockwellautomation.com/" TargetMode="Externa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2" Type="http://schemas.openxmlformats.org/officeDocument/2006/relationships/hyperlink" Target="https://commerce.rockwellautomation.com/" TargetMode="Externa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png"/><Relationship Id="rId1" Type="http://schemas.openxmlformats.org/officeDocument/2006/relationships/slideLayout" Target="../slideLayouts/slideLayout19.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1.png"/><Relationship Id="rId7" Type="http://schemas.openxmlformats.org/officeDocument/2006/relationships/image" Target="../media/image67.png"/><Relationship Id="rId2" Type="http://schemas.openxmlformats.org/officeDocument/2006/relationships/image" Target="../media/image60.png"/><Relationship Id="rId1" Type="http://schemas.openxmlformats.org/officeDocument/2006/relationships/slideLayout" Target="../slideLayouts/slideLayout19.xml"/><Relationship Id="rId6" Type="http://schemas.openxmlformats.org/officeDocument/2006/relationships/image" Target="../media/image66.png"/><Relationship Id="rId5" Type="http://schemas.openxmlformats.org/officeDocument/2006/relationships/image" Target="../media/image65.png"/><Relationship Id="rId10" Type="http://schemas.openxmlformats.org/officeDocument/2006/relationships/image" Target="../media/image70.png"/><Relationship Id="rId4" Type="http://schemas.openxmlformats.org/officeDocument/2006/relationships/image" Target="../media/image62.png"/><Relationship Id="rId9" Type="http://schemas.openxmlformats.org/officeDocument/2006/relationships/image" Target="../media/image6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3448-9872-2042-BF8F-6A1EE25ECD06}"/>
              </a:ext>
            </a:extLst>
          </p:cNvPr>
          <p:cNvSpPr>
            <a:spLocks noGrp="1"/>
          </p:cNvSpPr>
          <p:nvPr>
            <p:ph type="title"/>
          </p:nvPr>
        </p:nvSpPr>
        <p:spPr>
          <a:xfrm>
            <a:off x="637563" y="3847042"/>
            <a:ext cx="6819701" cy="1681473"/>
          </a:xfrm>
        </p:spPr>
        <p:txBody>
          <a:bodyPr>
            <a:noAutofit/>
          </a:bodyPr>
          <a:lstStyle/>
          <a:p>
            <a:r>
              <a:rPr lang="en-US" sz="3200" dirty="0"/>
              <a:t>Commercial Overview</a:t>
            </a:r>
            <a:endParaRPr lang="en-US" sz="3200" b="0" dirty="0">
              <a:latin typeface="+mn-lt"/>
            </a:endParaRPr>
          </a:p>
        </p:txBody>
      </p:sp>
      <p:pic>
        <p:nvPicPr>
          <p:cNvPr id="7" name="Picture Placeholder 5">
            <a:extLst>
              <a:ext uri="{FF2B5EF4-FFF2-40B4-BE49-F238E27FC236}">
                <a16:creationId xmlns:a16="http://schemas.microsoft.com/office/drawing/2014/main" id="{2108F00D-4076-4F70-8DAB-6C674CC945C6}"/>
              </a:ext>
            </a:extLst>
          </p:cNvPr>
          <p:cNvPicPr>
            <a:picLocks noChangeAspect="1"/>
          </p:cNvPicPr>
          <p:nvPr/>
        </p:nvPicPr>
        <p:blipFill>
          <a:blip r:embed="rId2"/>
          <a:srcRect/>
          <a:stretch/>
        </p:blipFill>
        <p:spPr>
          <a:xfrm>
            <a:off x="-6200" y="0"/>
            <a:ext cx="12198199" cy="3226777"/>
          </a:xfrm>
          <a:custGeom>
            <a:avLst/>
            <a:gdLst>
              <a:gd name="connsiteX0" fmla="*/ 0 w 11788361"/>
              <a:gd name="connsiteY0" fmla="*/ 0 h 3673527"/>
              <a:gd name="connsiteX1" fmla="*/ 11788361 w 11788361"/>
              <a:gd name="connsiteY1" fmla="*/ 0 h 3673527"/>
              <a:gd name="connsiteX2" fmla="*/ 11788361 w 11788361"/>
              <a:gd name="connsiteY2" fmla="*/ 434521 h 3673527"/>
              <a:gd name="connsiteX3" fmla="*/ 11754859 w 11788361"/>
              <a:gd name="connsiteY3" fmla="*/ 487972 h 3673527"/>
              <a:gd name="connsiteX4" fmla="*/ 11495801 w 11788361"/>
              <a:gd name="connsiteY4" fmla="*/ 760159 h 3673527"/>
              <a:gd name="connsiteX5" fmla="*/ 11462375 w 11788361"/>
              <a:gd name="connsiteY5" fmla="*/ 781097 h 3673527"/>
              <a:gd name="connsiteX6" fmla="*/ 11457523 w 11788361"/>
              <a:gd name="connsiteY6" fmla="*/ 784864 h 3673527"/>
              <a:gd name="connsiteX7" fmla="*/ 11457879 w 11788361"/>
              <a:gd name="connsiteY7" fmla="*/ 785323 h 3673527"/>
              <a:gd name="connsiteX8" fmla="*/ 11455672 w 11788361"/>
              <a:gd name="connsiteY8" fmla="*/ 787038 h 3673527"/>
              <a:gd name="connsiteX9" fmla="*/ 11457390 w 11788361"/>
              <a:gd name="connsiteY9" fmla="*/ 789251 h 3673527"/>
              <a:gd name="connsiteX10" fmla="*/ 11447708 w 11788361"/>
              <a:gd name="connsiteY10" fmla="*/ 796766 h 3673527"/>
              <a:gd name="connsiteX11" fmla="*/ 11448056 w 11788361"/>
              <a:gd name="connsiteY11" fmla="*/ 797218 h 3673527"/>
              <a:gd name="connsiteX12" fmla="*/ 8170222 w 11788361"/>
              <a:gd name="connsiteY12" fmla="*/ 3341469 h 3673527"/>
              <a:gd name="connsiteX13" fmla="*/ 8096459 w 11788361"/>
              <a:gd name="connsiteY13" fmla="*/ 3410963 h 3673527"/>
              <a:gd name="connsiteX14" fmla="*/ 7301720 w 11788361"/>
              <a:gd name="connsiteY14" fmla="*/ 3673163 h 3673527"/>
              <a:gd name="connsiteX15" fmla="*/ 7196556 w 11788361"/>
              <a:gd name="connsiteY15" fmla="*/ 3665273 h 3673527"/>
              <a:gd name="connsiteX16" fmla="*/ 7196550 w 11788361"/>
              <a:gd name="connsiteY16" fmla="*/ 3665323 h 3673527"/>
              <a:gd name="connsiteX17" fmla="*/ 7195591 w 11788361"/>
              <a:gd name="connsiteY17" fmla="*/ 3665200 h 3673527"/>
              <a:gd name="connsiteX18" fmla="*/ 7174170 w 11788361"/>
              <a:gd name="connsiteY18" fmla="*/ 3663593 h 3673527"/>
              <a:gd name="connsiteX19" fmla="*/ 7162882 w 11788361"/>
              <a:gd name="connsiteY19" fmla="*/ 3661000 h 3673527"/>
              <a:gd name="connsiteX20" fmla="*/ 7126521 w 11788361"/>
              <a:gd name="connsiteY20" fmla="*/ 3656331 h 3673527"/>
              <a:gd name="connsiteX21" fmla="*/ 7126438 w 11788361"/>
              <a:gd name="connsiteY21" fmla="*/ 3656986 h 3673527"/>
              <a:gd name="connsiteX22" fmla="*/ 7114284 w 11788361"/>
              <a:gd name="connsiteY22" fmla="*/ 3655455 h 3673527"/>
              <a:gd name="connsiteX23" fmla="*/ 7114210 w 11788361"/>
              <a:gd name="connsiteY23" fmla="*/ 3656041 h 3673527"/>
              <a:gd name="connsiteX24" fmla="*/ 6686965 w 11788361"/>
              <a:gd name="connsiteY24" fmla="*/ 3602208 h 3673527"/>
              <a:gd name="connsiteX25" fmla="*/ 2903322 w 11788361"/>
              <a:gd name="connsiteY25" fmla="*/ 3134503 h 3673527"/>
              <a:gd name="connsiteX26" fmla="*/ 2896072 w 11788361"/>
              <a:gd name="connsiteY26" fmla="*/ 3134287 h 3673527"/>
              <a:gd name="connsiteX27" fmla="*/ 2065278 w 11788361"/>
              <a:gd name="connsiteY27" fmla="*/ 2660764 h 3673527"/>
              <a:gd name="connsiteX28" fmla="*/ 2044337 w 11788361"/>
              <a:gd name="connsiteY28" fmla="*/ 2627338 h 3673527"/>
              <a:gd name="connsiteX29" fmla="*/ 2040574 w 11788361"/>
              <a:gd name="connsiteY29" fmla="*/ 2622487 h 3673527"/>
              <a:gd name="connsiteX30" fmla="*/ 2040118 w 11788361"/>
              <a:gd name="connsiteY30" fmla="*/ 2622840 h 3673527"/>
              <a:gd name="connsiteX31" fmla="*/ 2038402 w 11788361"/>
              <a:gd name="connsiteY31" fmla="*/ 2620633 h 3673527"/>
              <a:gd name="connsiteX32" fmla="*/ 2036193 w 11788361"/>
              <a:gd name="connsiteY32" fmla="*/ 2622349 h 3673527"/>
              <a:gd name="connsiteX33" fmla="*/ 2028678 w 11788361"/>
              <a:gd name="connsiteY33" fmla="*/ 2612663 h 3673527"/>
              <a:gd name="connsiteX34" fmla="*/ 2028222 w 11788361"/>
              <a:gd name="connsiteY34" fmla="*/ 2613020 h 3673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1788361" h="3673527">
                <a:moveTo>
                  <a:pt x="0" y="0"/>
                </a:moveTo>
                <a:lnTo>
                  <a:pt x="11788361" y="0"/>
                </a:lnTo>
                <a:lnTo>
                  <a:pt x="11788361" y="434521"/>
                </a:lnTo>
                <a:lnTo>
                  <a:pt x="11754859" y="487972"/>
                </a:lnTo>
                <a:cubicBezTo>
                  <a:pt x="11684526" y="588776"/>
                  <a:pt x="11598007" y="680827"/>
                  <a:pt x="11495801" y="760159"/>
                </a:cubicBezTo>
                <a:lnTo>
                  <a:pt x="11462375" y="781097"/>
                </a:lnTo>
                <a:lnTo>
                  <a:pt x="11457523" y="784864"/>
                </a:lnTo>
                <a:lnTo>
                  <a:pt x="11457879" y="785323"/>
                </a:lnTo>
                <a:lnTo>
                  <a:pt x="11455672" y="787038"/>
                </a:lnTo>
                <a:lnTo>
                  <a:pt x="11457390" y="789251"/>
                </a:lnTo>
                <a:lnTo>
                  <a:pt x="11447708" y="796766"/>
                </a:lnTo>
                <a:lnTo>
                  <a:pt x="11448056" y="797218"/>
                </a:lnTo>
                <a:lnTo>
                  <a:pt x="8170222" y="3341469"/>
                </a:lnTo>
                <a:lnTo>
                  <a:pt x="8096459" y="3410963"/>
                </a:lnTo>
                <a:cubicBezTo>
                  <a:pt x="7875442" y="3582517"/>
                  <a:pt x="7597159" y="3680294"/>
                  <a:pt x="7301720" y="3673163"/>
                </a:cubicBezTo>
                <a:lnTo>
                  <a:pt x="7196556" y="3665273"/>
                </a:lnTo>
                <a:lnTo>
                  <a:pt x="7196550" y="3665323"/>
                </a:lnTo>
                <a:lnTo>
                  <a:pt x="7195591" y="3665200"/>
                </a:lnTo>
                <a:lnTo>
                  <a:pt x="7174170" y="3663593"/>
                </a:lnTo>
                <a:lnTo>
                  <a:pt x="7162882" y="3661000"/>
                </a:lnTo>
                <a:lnTo>
                  <a:pt x="7126521" y="3656331"/>
                </a:lnTo>
                <a:lnTo>
                  <a:pt x="7126438" y="3656986"/>
                </a:lnTo>
                <a:lnTo>
                  <a:pt x="7114284" y="3655455"/>
                </a:lnTo>
                <a:lnTo>
                  <a:pt x="7114210" y="3656041"/>
                </a:lnTo>
                <a:lnTo>
                  <a:pt x="6686965" y="3602208"/>
                </a:lnTo>
                <a:lnTo>
                  <a:pt x="2903322" y="3134503"/>
                </a:lnTo>
                <a:lnTo>
                  <a:pt x="2896072" y="3134287"/>
                </a:lnTo>
                <a:cubicBezTo>
                  <a:pt x="2578825" y="3094314"/>
                  <a:pt x="2276830" y="2933314"/>
                  <a:pt x="2065278" y="2660764"/>
                </a:cubicBezTo>
                <a:lnTo>
                  <a:pt x="2044337" y="2627338"/>
                </a:lnTo>
                <a:lnTo>
                  <a:pt x="2040574" y="2622487"/>
                </a:lnTo>
                <a:lnTo>
                  <a:pt x="2040118" y="2622840"/>
                </a:lnTo>
                <a:lnTo>
                  <a:pt x="2038402" y="2620633"/>
                </a:lnTo>
                <a:lnTo>
                  <a:pt x="2036193" y="2622349"/>
                </a:lnTo>
                <a:lnTo>
                  <a:pt x="2028678" y="2612663"/>
                </a:lnTo>
                <a:lnTo>
                  <a:pt x="2028222" y="2613020"/>
                </a:lnTo>
                <a:close/>
              </a:path>
            </a:pathLst>
          </a:custGeom>
          <a:effectLst>
            <a:innerShdw blurRad="254000" dist="50800" dir="2700000">
              <a:prstClr val="black">
                <a:alpha val="50000"/>
              </a:prstClr>
            </a:innerShdw>
          </a:effectLst>
        </p:spPr>
      </p:pic>
    </p:spTree>
    <p:extLst>
      <p:ext uri="{BB962C8B-B14F-4D97-AF65-F5344CB8AC3E}">
        <p14:creationId xmlns:p14="http://schemas.microsoft.com/office/powerpoint/2010/main" val="1561145616"/>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Machine-Cabinet_ManTerminalBehi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3830" y="3454062"/>
            <a:ext cx="3391233" cy="2883937"/>
          </a:xfrm>
          <a:prstGeom prst="rect">
            <a:avLst/>
          </a:prstGeom>
        </p:spPr>
      </p:pic>
      <p:sp>
        <p:nvSpPr>
          <p:cNvPr id="2" name="Title 1"/>
          <p:cNvSpPr>
            <a:spLocks noGrp="1"/>
          </p:cNvSpPr>
          <p:nvPr>
            <p:ph type="title"/>
          </p:nvPr>
        </p:nvSpPr>
        <p:spPr/>
        <p:txBody>
          <a:bodyPr/>
          <a:lstStyle/>
          <a:p>
            <a:r>
              <a:rPr lang="en-US" dirty="0"/>
              <a:t>Challenge #3 : Access Multi-content on HMI</a:t>
            </a:r>
          </a:p>
        </p:txBody>
      </p:sp>
      <p:sp>
        <p:nvSpPr>
          <p:cNvPr id="3" name="TextBox 2"/>
          <p:cNvSpPr txBox="1"/>
          <p:nvPr/>
        </p:nvSpPr>
        <p:spPr>
          <a:xfrm>
            <a:off x="338099" y="1780378"/>
            <a:ext cx="5597618" cy="1200329"/>
          </a:xfrm>
          <a:prstGeom prst="rect">
            <a:avLst/>
          </a:prstGeom>
          <a:noFill/>
        </p:spPr>
        <p:txBody>
          <a:bodyPr wrap="square" rtlCol="0">
            <a:spAutoFit/>
          </a:bodyPr>
          <a:lstStyle/>
          <a:p>
            <a:pPr marL="171450" indent="-171450">
              <a:buFont typeface="Arial" panose="020B0604020202020204" pitchFamily="34" charset="0"/>
              <a:buChar char="•"/>
            </a:pPr>
            <a:r>
              <a:rPr lang="en-US" dirty="0">
                <a:solidFill>
                  <a:schemeClr val="tx2"/>
                </a:solidFill>
                <a:latin typeface="Arial Narrow"/>
                <a:cs typeface="Arial Narrow"/>
              </a:rPr>
              <a:t>ONE operator</a:t>
            </a:r>
          </a:p>
          <a:p>
            <a:pPr marL="171450" indent="-171450">
              <a:buFont typeface="Arial" panose="020B0604020202020204" pitchFamily="34" charset="0"/>
              <a:buChar char="•"/>
            </a:pPr>
            <a:r>
              <a:rPr lang="en-US" dirty="0">
                <a:solidFill>
                  <a:schemeClr val="tx2"/>
                </a:solidFill>
                <a:latin typeface="Arial Narrow"/>
                <a:cs typeface="Arial Narrow"/>
              </a:rPr>
              <a:t>Complex machine multiple tasks</a:t>
            </a:r>
          </a:p>
          <a:p>
            <a:pPr marL="171450" indent="-171450">
              <a:buFont typeface="Arial" panose="020B0604020202020204" pitchFamily="34" charset="0"/>
              <a:buChar char="•"/>
            </a:pPr>
            <a:r>
              <a:rPr lang="en-US" sz="2400" dirty="0">
                <a:solidFill>
                  <a:schemeClr val="tx2"/>
                </a:solidFill>
                <a:latin typeface="Arial Narrow"/>
                <a:cs typeface="Arial Narrow"/>
              </a:rPr>
              <a:t>Heterogeneous content sources</a:t>
            </a:r>
          </a:p>
        </p:txBody>
      </p:sp>
      <p:pic>
        <p:nvPicPr>
          <p:cNvPr id="4" name="Picture 3" descr="Machine_Filler_white.png"/>
          <p:cNvPicPr>
            <a:picLocks noChangeAspect="1"/>
          </p:cNvPicPr>
          <p:nvPr/>
        </p:nvPicPr>
        <p:blipFill>
          <a:blip r:embed="rId3" cstate="screen">
            <a:duotone>
              <a:prstClr val="black"/>
              <a:srgbClr val="040404">
                <a:tint val="45000"/>
                <a:satMod val="400000"/>
              </a:srgbClr>
            </a:duotone>
            <a:extLst>
              <a:ext uri="{28A0092B-C50C-407E-A947-70E740481C1C}">
                <a14:useLocalDpi xmlns:a14="http://schemas.microsoft.com/office/drawing/2010/main"/>
              </a:ext>
            </a:extLst>
          </a:blip>
          <a:stretch>
            <a:fillRect/>
          </a:stretch>
        </p:blipFill>
        <p:spPr>
          <a:xfrm>
            <a:off x="8378773" y="3946064"/>
            <a:ext cx="3062822" cy="2163604"/>
          </a:xfrm>
          <a:prstGeom prst="rect">
            <a:avLst/>
          </a:prstGeom>
        </p:spPr>
      </p:pic>
      <p:sp>
        <p:nvSpPr>
          <p:cNvPr id="9" name="Rounded Rectangle 8"/>
          <p:cNvSpPr/>
          <p:nvPr/>
        </p:nvSpPr>
        <p:spPr bwMode="auto">
          <a:xfrm>
            <a:off x="1476186" y="5295325"/>
            <a:ext cx="200298" cy="275725"/>
          </a:xfrm>
          <a:prstGeom prst="roundRect">
            <a:avLst/>
          </a:prstGeom>
          <a:solidFill>
            <a:schemeClr val="bg2"/>
          </a:solidFill>
          <a:ln>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10" name="Rounded Rectangle 9"/>
          <p:cNvSpPr/>
          <p:nvPr/>
        </p:nvSpPr>
        <p:spPr bwMode="auto">
          <a:xfrm>
            <a:off x="1558744" y="5356186"/>
            <a:ext cx="200298" cy="275725"/>
          </a:xfrm>
          <a:prstGeom prst="roundRect">
            <a:avLst/>
          </a:prstGeom>
          <a:solidFill>
            <a:srgbClr val="C41230"/>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12" name="Picture 11" descr="Machine_Filler_white.png"/>
          <p:cNvPicPr>
            <a:picLocks noChangeAspect="1"/>
          </p:cNvPicPr>
          <p:nvPr/>
        </p:nvPicPr>
        <p:blipFill>
          <a:blip r:embed="rId3" cstate="screen">
            <a:duotone>
              <a:prstClr val="black"/>
              <a:srgbClr val="040404">
                <a:tint val="45000"/>
                <a:satMod val="400000"/>
              </a:srgbClr>
            </a:duotone>
            <a:extLst>
              <a:ext uri="{28A0092B-C50C-407E-A947-70E740481C1C}">
                <a14:useLocalDpi xmlns:a14="http://schemas.microsoft.com/office/drawing/2010/main"/>
              </a:ext>
            </a:extLst>
          </a:blip>
          <a:stretch>
            <a:fillRect/>
          </a:stretch>
        </p:blipFill>
        <p:spPr>
          <a:xfrm>
            <a:off x="5398509" y="3946064"/>
            <a:ext cx="3062822" cy="2163604"/>
          </a:xfrm>
          <a:prstGeom prst="rect">
            <a:avLst/>
          </a:prstGeom>
        </p:spPr>
      </p:pic>
      <p:grpSp>
        <p:nvGrpSpPr>
          <p:cNvPr id="14" name="Group 13"/>
          <p:cNvGrpSpPr/>
          <p:nvPr/>
        </p:nvGrpSpPr>
        <p:grpSpPr>
          <a:xfrm>
            <a:off x="6734994" y="4092559"/>
            <a:ext cx="704780" cy="508690"/>
            <a:chOff x="10360887" y="2722838"/>
            <a:chExt cx="848121" cy="612150"/>
          </a:xfrm>
        </p:grpSpPr>
        <p:pic>
          <p:nvPicPr>
            <p:cNvPr id="15" name="Picture 14" descr="HMI.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0887" y="2722838"/>
              <a:ext cx="848121" cy="612150"/>
            </a:xfrm>
            <a:prstGeom prst="rect">
              <a:avLst/>
            </a:prstGeom>
            <a:solidFill>
              <a:schemeClr val="bg1"/>
            </a:solidFill>
          </p:spPr>
        </p:pic>
        <p:pic>
          <p:nvPicPr>
            <p:cNvPr id="16" name="Picture 15"/>
            <p:cNvPicPr>
              <a:picLocks noChangeAspect="1"/>
            </p:cNvPicPr>
            <p:nvPr/>
          </p:nvPicPr>
          <p:blipFill>
            <a:blip r:embed="rId5"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0445205" y="2847002"/>
              <a:ext cx="679887" cy="405780"/>
            </a:xfrm>
            <a:prstGeom prst="rect">
              <a:avLst/>
            </a:prstGeom>
          </p:spPr>
        </p:pic>
      </p:grpSp>
      <p:grpSp>
        <p:nvGrpSpPr>
          <p:cNvPr id="24" name="Group 23"/>
          <p:cNvGrpSpPr/>
          <p:nvPr/>
        </p:nvGrpSpPr>
        <p:grpSpPr>
          <a:xfrm>
            <a:off x="3806137" y="3863708"/>
            <a:ext cx="1522638" cy="1020264"/>
            <a:chOff x="4976887" y="5245756"/>
            <a:chExt cx="1401609" cy="963916"/>
          </a:xfrm>
        </p:grpSpPr>
        <p:grpSp>
          <p:nvGrpSpPr>
            <p:cNvPr id="18" name="Group 17"/>
            <p:cNvGrpSpPr/>
            <p:nvPr/>
          </p:nvGrpSpPr>
          <p:grpSpPr>
            <a:xfrm>
              <a:off x="4976887" y="5245756"/>
              <a:ext cx="1401609" cy="963916"/>
              <a:chOff x="1730720" y="4194288"/>
              <a:chExt cx="943823" cy="614909"/>
            </a:xfrm>
          </p:grpSpPr>
          <p:sp>
            <p:nvSpPr>
              <p:cNvPr id="19" name="Rounded Rectangle 18"/>
              <p:cNvSpPr/>
              <p:nvPr/>
            </p:nvSpPr>
            <p:spPr bwMode="auto">
              <a:xfrm>
                <a:off x="1730720" y="4194288"/>
                <a:ext cx="943823" cy="614909"/>
              </a:xfrm>
              <a:prstGeom prst="roundRect">
                <a:avLst>
                  <a:gd name="adj" fmla="val 4492"/>
                </a:avLst>
              </a:prstGeom>
              <a:solidFill>
                <a:schemeClr val="tx2"/>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20" name="Rounded Rectangle 19"/>
              <p:cNvSpPr/>
              <p:nvPr/>
            </p:nvSpPr>
            <p:spPr bwMode="auto">
              <a:xfrm>
                <a:off x="1788582" y="4253043"/>
                <a:ext cx="833846" cy="497749"/>
              </a:xfrm>
              <a:prstGeom prst="roundRect">
                <a:avLst>
                  <a:gd name="adj" fmla="val 4492"/>
                </a:avLst>
              </a:prstGeom>
              <a:solidFill>
                <a:schemeClr val="bg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grpSp>
        <p:pic>
          <p:nvPicPr>
            <p:cNvPr id="23" name="Picture 22"/>
            <p:cNvPicPr>
              <a:picLocks noChangeAspect="1"/>
            </p:cNvPicPr>
            <p:nvPr/>
          </p:nvPicPr>
          <p:blipFill>
            <a:blip r:embed="rId5"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5721899" y="5338950"/>
              <a:ext cx="575512" cy="363296"/>
            </a:xfrm>
            <a:prstGeom prst="rect">
              <a:avLst/>
            </a:prstGeom>
            <a:solidFill>
              <a:schemeClr val="bg1"/>
            </a:solidFill>
            <a:ln>
              <a:solidFill>
                <a:schemeClr val="accent6"/>
              </a:solidFill>
            </a:ln>
          </p:spPr>
        </p:pic>
      </p:grpSp>
      <p:sp>
        <p:nvSpPr>
          <p:cNvPr id="28" name="Left-Right Arrow 27"/>
          <p:cNvSpPr/>
          <p:nvPr/>
        </p:nvSpPr>
        <p:spPr bwMode="auto">
          <a:xfrm>
            <a:off x="5357417" y="4119946"/>
            <a:ext cx="1341391" cy="268941"/>
          </a:xfrm>
          <a:prstGeom prst="leftRightArrow">
            <a:avLst/>
          </a:prstGeom>
          <a:solidFill>
            <a:schemeClr val="accent6"/>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30" name="TextBox 29"/>
          <p:cNvSpPr txBox="1"/>
          <p:nvPr/>
        </p:nvSpPr>
        <p:spPr>
          <a:xfrm>
            <a:off x="338099" y="1407917"/>
            <a:ext cx="1912039" cy="461665"/>
          </a:xfrm>
          <a:prstGeom prst="rect">
            <a:avLst/>
          </a:prstGeom>
          <a:noFill/>
        </p:spPr>
        <p:txBody>
          <a:bodyPr wrap="square" rtlCol="0">
            <a:spAutoFit/>
          </a:bodyPr>
          <a:lstStyle/>
          <a:p>
            <a:r>
              <a:rPr lang="en-US" sz="2400" b="1" dirty="0">
                <a:solidFill>
                  <a:srgbClr val="C00000"/>
                </a:solidFill>
                <a:latin typeface="Arial Narrow"/>
                <a:cs typeface="Arial Narrow"/>
              </a:rPr>
              <a:t>CHALLENGE</a:t>
            </a:r>
          </a:p>
        </p:txBody>
      </p:sp>
      <p:sp>
        <p:nvSpPr>
          <p:cNvPr id="31" name="TextBox 30"/>
          <p:cNvSpPr txBox="1"/>
          <p:nvPr/>
        </p:nvSpPr>
        <p:spPr>
          <a:xfrm>
            <a:off x="6372081" y="1374036"/>
            <a:ext cx="1912039" cy="461665"/>
          </a:xfrm>
          <a:prstGeom prst="rect">
            <a:avLst/>
          </a:prstGeom>
          <a:noFill/>
        </p:spPr>
        <p:txBody>
          <a:bodyPr wrap="square" rtlCol="0">
            <a:spAutoFit/>
          </a:bodyPr>
          <a:lstStyle/>
          <a:p>
            <a:r>
              <a:rPr lang="en-US" sz="2400" b="1" dirty="0">
                <a:solidFill>
                  <a:srgbClr val="C00000"/>
                </a:solidFill>
                <a:latin typeface="Arial Narrow"/>
                <a:cs typeface="Arial Narrow"/>
              </a:rPr>
              <a:t>SOLUTION</a:t>
            </a:r>
          </a:p>
        </p:txBody>
      </p:sp>
      <p:sp>
        <p:nvSpPr>
          <p:cNvPr id="32" name="TextBox 31"/>
          <p:cNvSpPr txBox="1"/>
          <p:nvPr/>
        </p:nvSpPr>
        <p:spPr>
          <a:xfrm>
            <a:off x="6361921" y="1807358"/>
            <a:ext cx="5879029" cy="1200329"/>
          </a:xfrm>
          <a:prstGeom prst="rect">
            <a:avLst/>
          </a:prstGeom>
          <a:noFill/>
        </p:spPr>
        <p:txBody>
          <a:bodyPr wrap="square" rtlCol="0">
            <a:spAutoFit/>
          </a:bodyPr>
          <a:lstStyle/>
          <a:p>
            <a:pPr marL="171450" indent="-171450">
              <a:buFont typeface="Arial" panose="020B0604020202020204" pitchFamily="34" charset="0"/>
              <a:buChar char="•"/>
            </a:pPr>
            <a:r>
              <a:rPr lang="en-US" sz="2400" dirty="0" err="1">
                <a:solidFill>
                  <a:schemeClr val="tx2"/>
                </a:solidFill>
                <a:latin typeface="Arial Narrow"/>
                <a:cs typeface="Arial Narrow"/>
              </a:rPr>
              <a:t>ThinManager</a:t>
            </a:r>
            <a:r>
              <a:rPr lang="en-US" sz="2400" dirty="0">
                <a:solidFill>
                  <a:schemeClr val="tx2"/>
                </a:solidFill>
                <a:latin typeface="Arial Narrow"/>
                <a:cs typeface="Arial Narrow"/>
              </a:rPr>
              <a:t> </a:t>
            </a:r>
            <a:r>
              <a:rPr lang="en-US" sz="2400" b="1" dirty="0">
                <a:solidFill>
                  <a:srgbClr val="C00000"/>
                </a:solidFill>
                <a:latin typeface="Arial Narrow"/>
                <a:cs typeface="Arial Narrow"/>
              </a:rPr>
              <a:t>Multi session / Virtual screen</a:t>
            </a:r>
          </a:p>
          <a:p>
            <a:pPr marL="171450" indent="-171450">
              <a:buFont typeface="Arial" panose="020B0604020202020204" pitchFamily="34" charset="0"/>
              <a:buChar char="•"/>
            </a:pPr>
            <a:r>
              <a:rPr lang="en-US" sz="2400" dirty="0">
                <a:solidFill>
                  <a:schemeClr val="tx2"/>
                </a:solidFill>
                <a:latin typeface="Arial Narrow"/>
                <a:cs typeface="Arial Narrow"/>
              </a:rPr>
              <a:t>User Role based</a:t>
            </a:r>
          </a:p>
          <a:p>
            <a:pPr marL="171450" indent="-171450">
              <a:buFont typeface="Arial" panose="020B0604020202020204" pitchFamily="34" charset="0"/>
              <a:buChar char="•"/>
            </a:pPr>
            <a:r>
              <a:rPr lang="en-US" dirty="0">
                <a:solidFill>
                  <a:schemeClr val="tx2"/>
                </a:solidFill>
                <a:latin typeface="Arial Narrow"/>
                <a:cs typeface="Arial Narrow"/>
              </a:rPr>
              <a:t>Multi-Technology : RDS, VNC, IP Camera, Web </a:t>
            </a:r>
          </a:p>
        </p:txBody>
      </p:sp>
      <p:sp>
        <p:nvSpPr>
          <p:cNvPr id="33" name="TextBox 32"/>
          <p:cNvSpPr txBox="1"/>
          <p:nvPr/>
        </p:nvSpPr>
        <p:spPr>
          <a:xfrm>
            <a:off x="631650" y="5306817"/>
            <a:ext cx="774571" cy="374461"/>
          </a:xfrm>
          <a:prstGeom prst="rect">
            <a:avLst/>
          </a:prstGeom>
          <a:noFill/>
        </p:spPr>
        <p:txBody>
          <a:bodyPr wrap="none" rtlCol="0">
            <a:spAutoFit/>
          </a:bodyPr>
          <a:lstStyle/>
          <a:p>
            <a:pPr>
              <a:lnSpc>
                <a:spcPts val="2200"/>
              </a:lnSpc>
            </a:pPr>
            <a:r>
              <a:rPr lang="en-US" sz="2400" b="1" dirty="0">
                <a:solidFill>
                  <a:srgbClr val="C00000"/>
                </a:solidFill>
                <a:latin typeface="Arial Narrow"/>
                <a:cs typeface="Arial Narrow"/>
              </a:rPr>
              <a:t>RFID</a:t>
            </a:r>
          </a:p>
        </p:txBody>
      </p:sp>
      <p:grpSp>
        <p:nvGrpSpPr>
          <p:cNvPr id="34" name="Group 33"/>
          <p:cNvGrpSpPr/>
          <p:nvPr/>
        </p:nvGrpSpPr>
        <p:grpSpPr>
          <a:xfrm>
            <a:off x="1043639" y="3876330"/>
            <a:ext cx="969764" cy="843381"/>
            <a:chOff x="10140744" y="3361515"/>
            <a:chExt cx="281248" cy="248498"/>
          </a:xfrm>
        </p:grpSpPr>
        <p:pic>
          <p:nvPicPr>
            <p:cNvPr id="35" name="Picture 34"/>
            <p:cNvPicPr>
              <a:picLocks noChangeAspect="1"/>
            </p:cNvPicPr>
            <p:nvPr/>
          </p:nvPicPr>
          <p:blipFill>
            <a:blip r:embed="rId6"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140744" y="3361515"/>
              <a:ext cx="176093" cy="176553"/>
            </a:xfrm>
            <a:prstGeom prst="rect">
              <a:avLst/>
            </a:prstGeom>
          </p:spPr>
        </p:pic>
        <p:pic>
          <p:nvPicPr>
            <p:cNvPr id="36" name="Picture 35"/>
            <p:cNvPicPr>
              <a:picLocks noChangeAspect="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245899" y="3433460"/>
              <a:ext cx="176093" cy="176553"/>
            </a:xfrm>
            <a:prstGeom prst="rect">
              <a:avLst/>
            </a:prstGeom>
            <a:noFill/>
            <a:ln>
              <a:noFill/>
            </a:ln>
          </p:spPr>
        </p:pic>
      </p:grpSp>
      <p:pic>
        <p:nvPicPr>
          <p:cNvPr id="38" name="Picture 37"/>
          <p:cNvPicPr>
            <a:picLocks noChangeAspect="1"/>
          </p:cNvPicPr>
          <p:nvPr/>
        </p:nvPicPr>
        <p:blipFill>
          <a:blip r:embed="rId7" cstate="screen">
            <a:duotone>
              <a:schemeClr val="bg2">
                <a:shade val="45000"/>
                <a:satMod val="135000"/>
              </a:schemeClr>
              <a:prstClr val="white"/>
            </a:duotone>
            <a:extLst>
              <a:ext uri="{BEBA8EAE-BF5A-486C-A8C5-ECC9F3942E4B}">
                <a14:imgProps xmlns:a14="http://schemas.microsoft.com/office/drawing/2010/main">
                  <a14:imgLayer r:embed="rId8">
                    <a14:imgEffect>
                      <a14:brightnessContrast contrast="-20000"/>
                    </a14:imgEffect>
                  </a14:imgLayer>
                </a14:imgProps>
              </a:ext>
              <a:ext uri="{28A0092B-C50C-407E-A947-70E740481C1C}">
                <a14:useLocalDpi xmlns:a14="http://schemas.microsoft.com/office/drawing/2010/main"/>
              </a:ext>
            </a:extLst>
          </a:blip>
          <a:stretch>
            <a:fillRect/>
          </a:stretch>
        </p:blipFill>
        <p:spPr>
          <a:xfrm flipH="1">
            <a:off x="8907110" y="3581989"/>
            <a:ext cx="744890" cy="563438"/>
          </a:xfrm>
          <a:prstGeom prst="rect">
            <a:avLst/>
          </a:prstGeom>
        </p:spPr>
      </p:pic>
      <p:pic>
        <p:nvPicPr>
          <p:cNvPr id="39" name="Picture 38" descr="Machine_Filler_white.png"/>
          <p:cNvPicPr>
            <a:picLocks noChangeAspect="1"/>
          </p:cNvPicPr>
          <p:nvPr/>
        </p:nvPicPr>
        <p:blipFill rotWithShape="1">
          <a:blip r:embed="rId3" cstate="screen">
            <a:duotone>
              <a:prstClr val="black"/>
              <a:schemeClr val="accent1">
                <a:tint val="45000"/>
                <a:satMod val="400000"/>
              </a:schemeClr>
            </a:duotone>
            <a:extLst>
              <a:ext uri="{28A0092B-C50C-407E-A947-70E740481C1C}">
                <a14:useLocalDpi xmlns:a14="http://schemas.microsoft.com/office/drawing/2010/main"/>
              </a:ext>
            </a:extLst>
          </a:blip>
          <a:srcRect l="54623" t="13188" b="40074"/>
          <a:stretch/>
        </p:blipFill>
        <p:spPr>
          <a:xfrm>
            <a:off x="4619340" y="4364843"/>
            <a:ext cx="622298" cy="422223"/>
          </a:xfrm>
          <a:prstGeom prst="rect">
            <a:avLst/>
          </a:prstGeom>
          <a:ln>
            <a:solidFill>
              <a:srgbClr val="C41230"/>
            </a:solidFill>
          </a:ln>
        </p:spPr>
      </p:pic>
      <p:pic>
        <p:nvPicPr>
          <p:cNvPr id="40" name="Picture 39" descr="Machine_Filler_white.png"/>
          <p:cNvPicPr>
            <a:picLocks noChangeAspect="1"/>
          </p:cNvPicPr>
          <p:nvPr/>
        </p:nvPicPr>
        <p:blipFill rotWithShape="1">
          <a:blip r:embed="rId3" cstate="screen">
            <a:duotone>
              <a:prstClr val="black"/>
              <a:schemeClr val="accent1">
                <a:tint val="45000"/>
                <a:satMod val="400000"/>
              </a:schemeClr>
            </a:duotone>
            <a:extLst>
              <a:ext uri="{28A0092B-C50C-407E-A947-70E740481C1C}">
                <a14:useLocalDpi xmlns:a14="http://schemas.microsoft.com/office/drawing/2010/main"/>
              </a:ext>
            </a:extLst>
          </a:blip>
          <a:srcRect l="54623" t="13188" b="40074"/>
          <a:stretch/>
        </p:blipFill>
        <p:spPr>
          <a:xfrm>
            <a:off x="10064018" y="4192022"/>
            <a:ext cx="1432587" cy="1042351"/>
          </a:xfrm>
          <a:prstGeom prst="rect">
            <a:avLst/>
          </a:prstGeom>
          <a:ln>
            <a:solidFill>
              <a:schemeClr val="accent1"/>
            </a:solidFill>
          </a:ln>
        </p:spPr>
      </p:pic>
      <p:cxnSp>
        <p:nvCxnSpPr>
          <p:cNvPr id="11" name="Straight Connector 10"/>
          <p:cNvCxnSpPr/>
          <p:nvPr/>
        </p:nvCxnSpPr>
        <p:spPr bwMode="auto">
          <a:xfrm>
            <a:off x="9652000" y="3983034"/>
            <a:ext cx="412018" cy="1251339"/>
          </a:xfrm>
          <a:prstGeom prst="line">
            <a:avLst/>
          </a:prstGeom>
          <a:noFill/>
          <a:ln w="9525" cap="flat" cmpd="sng" algn="ctr">
            <a:solidFill>
              <a:srgbClr val="C41230"/>
            </a:solidFill>
            <a:prstDash val="dash"/>
            <a:round/>
            <a:headEnd type="none" w="med" len="med"/>
            <a:tailEnd type="none" w="med" len="med"/>
          </a:ln>
          <a:effectLst/>
        </p:spPr>
      </p:cxnSp>
      <p:cxnSp>
        <p:nvCxnSpPr>
          <p:cNvPr id="41" name="Straight Connector 40"/>
          <p:cNvCxnSpPr/>
          <p:nvPr/>
        </p:nvCxnSpPr>
        <p:spPr bwMode="auto">
          <a:xfrm>
            <a:off x="9610138" y="3896560"/>
            <a:ext cx="1886467" cy="279373"/>
          </a:xfrm>
          <a:prstGeom prst="line">
            <a:avLst/>
          </a:prstGeom>
          <a:noFill/>
          <a:ln w="9525" cap="flat" cmpd="sng" algn="ctr">
            <a:solidFill>
              <a:srgbClr val="C41230"/>
            </a:solidFill>
            <a:prstDash val="dash"/>
            <a:round/>
            <a:headEnd type="none" w="med" len="med"/>
            <a:tailEnd type="none" w="med" len="med"/>
          </a:ln>
          <a:effectLst/>
        </p:spPr>
      </p:cxnSp>
      <p:pic>
        <p:nvPicPr>
          <p:cNvPr id="22" name="Picture 21"/>
          <p:cNvPicPr>
            <a:picLocks noChangeAspect="1"/>
          </p:cNvPicPr>
          <p:nvPr/>
        </p:nvPicPr>
        <p:blipFill>
          <a:blip r:embed="rId9"/>
          <a:stretch>
            <a:fillRect/>
          </a:stretch>
        </p:blipFill>
        <p:spPr>
          <a:xfrm>
            <a:off x="3907022" y="3961195"/>
            <a:ext cx="688908" cy="829128"/>
          </a:xfrm>
          <a:prstGeom prst="rect">
            <a:avLst/>
          </a:prstGeom>
        </p:spPr>
      </p:pic>
      <p:sp>
        <p:nvSpPr>
          <p:cNvPr id="44" name="Left-Right Arrow 43"/>
          <p:cNvSpPr/>
          <p:nvPr/>
        </p:nvSpPr>
        <p:spPr bwMode="auto">
          <a:xfrm>
            <a:off x="5357417" y="4650753"/>
            <a:ext cx="4618808" cy="268941"/>
          </a:xfrm>
          <a:prstGeom prst="leftRightArrow">
            <a:avLst/>
          </a:prstGeom>
          <a:solidFill>
            <a:srgbClr val="C00000"/>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45" name="Picture 44"/>
          <p:cNvPicPr>
            <a:picLocks noChangeAspect="1"/>
          </p:cNvPicPr>
          <p:nvPr/>
        </p:nvPicPr>
        <p:blipFill>
          <a:blip r:embed="rId10">
            <a:duotone>
              <a:schemeClr val="accent2">
                <a:shade val="45000"/>
                <a:satMod val="135000"/>
              </a:schemeClr>
              <a:prstClr val="white"/>
            </a:duotone>
          </a:blip>
          <a:stretch>
            <a:fillRect/>
          </a:stretch>
        </p:blipFill>
        <p:spPr>
          <a:xfrm>
            <a:off x="5504286" y="3087198"/>
            <a:ext cx="939229" cy="601210"/>
          </a:xfrm>
          <a:prstGeom prst="rect">
            <a:avLst/>
          </a:prstGeom>
        </p:spPr>
      </p:pic>
      <p:sp>
        <p:nvSpPr>
          <p:cNvPr id="46" name="Left-Right Arrow 45"/>
          <p:cNvSpPr/>
          <p:nvPr/>
        </p:nvSpPr>
        <p:spPr bwMode="auto">
          <a:xfrm rot="20288260">
            <a:off x="4583645" y="3530233"/>
            <a:ext cx="823380" cy="268941"/>
          </a:xfrm>
          <a:prstGeom prst="leftRightArrow">
            <a:avLst/>
          </a:prstGeom>
          <a:solidFill>
            <a:srgbClr val="6985A3"/>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Tree>
    <p:extLst>
      <p:ext uri="{BB962C8B-B14F-4D97-AF65-F5344CB8AC3E}">
        <p14:creationId xmlns:p14="http://schemas.microsoft.com/office/powerpoint/2010/main" val="1076112465"/>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#4 : Cost efficient Line Integration (HMI)</a:t>
            </a:r>
          </a:p>
        </p:txBody>
      </p:sp>
      <p:sp>
        <p:nvSpPr>
          <p:cNvPr id="3" name="TextBox 2"/>
          <p:cNvSpPr txBox="1"/>
          <p:nvPr/>
        </p:nvSpPr>
        <p:spPr>
          <a:xfrm>
            <a:off x="338099" y="1780378"/>
            <a:ext cx="5597618" cy="1569660"/>
          </a:xfrm>
          <a:prstGeom prst="rect">
            <a:avLst/>
          </a:prstGeom>
          <a:noFill/>
        </p:spPr>
        <p:txBody>
          <a:bodyPr wrap="square" rtlCol="0">
            <a:spAutoFit/>
          </a:bodyPr>
          <a:lstStyle/>
          <a:p>
            <a:pPr marL="171450" indent="-171450">
              <a:buFont typeface="Arial" panose="020B0604020202020204" pitchFamily="34" charset="0"/>
              <a:buChar char="•"/>
            </a:pPr>
            <a:r>
              <a:rPr lang="en-US" dirty="0">
                <a:solidFill>
                  <a:schemeClr val="tx2"/>
                </a:solidFill>
                <a:latin typeface="Arial Narrow"/>
                <a:cs typeface="Arial Narrow"/>
              </a:rPr>
              <a:t>ONE manufacturing plant</a:t>
            </a:r>
          </a:p>
          <a:p>
            <a:pPr marL="171450" indent="-171450">
              <a:buFont typeface="Arial" panose="020B0604020202020204" pitchFamily="34" charset="0"/>
              <a:buChar char="•"/>
            </a:pPr>
            <a:r>
              <a:rPr lang="en-US" dirty="0">
                <a:solidFill>
                  <a:schemeClr val="tx2"/>
                </a:solidFill>
                <a:latin typeface="Arial Narrow"/>
                <a:cs typeface="Arial Narrow"/>
              </a:rPr>
              <a:t>Multiple OEM machines</a:t>
            </a:r>
          </a:p>
          <a:p>
            <a:pPr marL="171450" indent="-171450">
              <a:buFont typeface="Arial" panose="020B0604020202020204" pitchFamily="34" charset="0"/>
              <a:buChar char="•"/>
            </a:pPr>
            <a:r>
              <a:rPr lang="en-US" sz="2400" dirty="0">
                <a:solidFill>
                  <a:schemeClr val="tx2"/>
                </a:solidFill>
                <a:latin typeface="Arial Narrow"/>
                <a:cs typeface="Arial Narrow"/>
              </a:rPr>
              <a:t>Single control </a:t>
            </a:r>
            <a:r>
              <a:rPr lang="en-US" dirty="0">
                <a:solidFill>
                  <a:schemeClr val="tx2"/>
                </a:solidFill>
                <a:latin typeface="Arial Narrow"/>
                <a:cs typeface="Arial Narrow"/>
              </a:rPr>
              <a:t>r</a:t>
            </a:r>
            <a:r>
              <a:rPr lang="en-US" sz="2400" dirty="0">
                <a:solidFill>
                  <a:schemeClr val="tx2"/>
                </a:solidFill>
                <a:latin typeface="Arial Narrow"/>
                <a:cs typeface="Arial Narrow"/>
              </a:rPr>
              <a:t>oom, multiple monitors</a:t>
            </a:r>
          </a:p>
          <a:p>
            <a:pPr marL="171450" indent="-171450">
              <a:buFont typeface="Arial" panose="020B0604020202020204" pitchFamily="34" charset="0"/>
              <a:buChar char="•"/>
            </a:pPr>
            <a:r>
              <a:rPr lang="en-US" dirty="0">
                <a:solidFill>
                  <a:schemeClr val="tx2"/>
                </a:solidFill>
                <a:latin typeface="Arial Narrow"/>
                <a:cs typeface="Arial Narrow"/>
              </a:rPr>
              <a:t>Access heterogeneous content</a:t>
            </a:r>
            <a:endParaRPr lang="en-US" sz="2400" dirty="0">
              <a:solidFill>
                <a:schemeClr val="tx2"/>
              </a:solidFill>
              <a:latin typeface="Arial Narrow"/>
              <a:cs typeface="Arial Narrow"/>
            </a:endParaRPr>
          </a:p>
        </p:txBody>
      </p:sp>
      <p:sp>
        <p:nvSpPr>
          <p:cNvPr id="30" name="TextBox 29"/>
          <p:cNvSpPr txBox="1"/>
          <p:nvPr/>
        </p:nvSpPr>
        <p:spPr>
          <a:xfrm>
            <a:off x="338099" y="1407917"/>
            <a:ext cx="1912039" cy="461665"/>
          </a:xfrm>
          <a:prstGeom prst="rect">
            <a:avLst/>
          </a:prstGeom>
          <a:noFill/>
        </p:spPr>
        <p:txBody>
          <a:bodyPr wrap="square" rtlCol="0">
            <a:spAutoFit/>
          </a:bodyPr>
          <a:lstStyle/>
          <a:p>
            <a:r>
              <a:rPr lang="en-US" sz="2400" b="1" dirty="0">
                <a:solidFill>
                  <a:srgbClr val="C00000"/>
                </a:solidFill>
                <a:latin typeface="Arial Narrow"/>
                <a:cs typeface="Arial Narrow"/>
              </a:rPr>
              <a:t>CHALLENGE</a:t>
            </a:r>
          </a:p>
        </p:txBody>
      </p:sp>
      <p:sp>
        <p:nvSpPr>
          <p:cNvPr id="31" name="TextBox 30"/>
          <p:cNvSpPr txBox="1"/>
          <p:nvPr/>
        </p:nvSpPr>
        <p:spPr>
          <a:xfrm>
            <a:off x="6372081" y="1374036"/>
            <a:ext cx="1912039" cy="461665"/>
          </a:xfrm>
          <a:prstGeom prst="rect">
            <a:avLst/>
          </a:prstGeom>
          <a:noFill/>
        </p:spPr>
        <p:txBody>
          <a:bodyPr wrap="square" rtlCol="0">
            <a:spAutoFit/>
          </a:bodyPr>
          <a:lstStyle/>
          <a:p>
            <a:r>
              <a:rPr lang="en-US" sz="2400" b="1" dirty="0">
                <a:solidFill>
                  <a:srgbClr val="C00000"/>
                </a:solidFill>
                <a:latin typeface="Arial Narrow"/>
                <a:cs typeface="Arial Narrow"/>
              </a:rPr>
              <a:t>SOLUTION</a:t>
            </a:r>
          </a:p>
        </p:txBody>
      </p:sp>
      <p:sp>
        <p:nvSpPr>
          <p:cNvPr id="32" name="TextBox 31"/>
          <p:cNvSpPr txBox="1"/>
          <p:nvPr/>
        </p:nvSpPr>
        <p:spPr>
          <a:xfrm>
            <a:off x="6247983" y="1807358"/>
            <a:ext cx="5714521" cy="1569660"/>
          </a:xfrm>
          <a:prstGeom prst="rect">
            <a:avLst/>
          </a:prstGeom>
          <a:noFill/>
        </p:spPr>
        <p:txBody>
          <a:bodyPr wrap="square" rtlCol="0">
            <a:spAutoFit/>
          </a:bodyPr>
          <a:lstStyle/>
          <a:p>
            <a:pPr marL="171450" indent="-171450">
              <a:buFont typeface="Arial" panose="020B0604020202020204" pitchFamily="34" charset="0"/>
              <a:buChar char="•"/>
            </a:pPr>
            <a:r>
              <a:rPr lang="en-US" sz="2400" dirty="0" err="1">
                <a:solidFill>
                  <a:schemeClr val="tx2"/>
                </a:solidFill>
                <a:latin typeface="Arial Narrow"/>
                <a:cs typeface="Arial Narrow"/>
              </a:rPr>
              <a:t>ThinManager</a:t>
            </a:r>
            <a:r>
              <a:rPr lang="en-US" sz="2400" dirty="0">
                <a:solidFill>
                  <a:schemeClr val="tx2"/>
                </a:solidFill>
                <a:latin typeface="Arial Narrow"/>
                <a:cs typeface="Arial Narrow"/>
              </a:rPr>
              <a:t> </a:t>
            </a:r>
            <a:r>
              <a:rPr lang="en-US" sz="2400" b="1" dirty="0">
                <a:solidFill>
                  <a:srgbClr val="C00000"/>
                </a:solidFill>
                <a:latin typeface="Arial Narrow"/>
                <a:cs typeface="Arial Narrow"/>
              </a:rPr>
              <a:t>Multi session / Virtual screen</a:t>
            </a:r>
          </a:p>
          <a:p>
            <a:pPr marL="171450" indent="-171450">
              <a:buFont typeface="Arial" panose="020B0604020202020204" pitchFamily="34" charset="0"/>
              <a:buChar char="•"/>
            </a:pPr>
            <a:r>
              <a:rPr lang="en-US" sz="2400" dirty="0">
                <a:solidFill>
                  <a:schemeClr val="tx2"/>
                </a:solidFill>
                <a:latin typeface="Arial Narrow"/>
                <a:cs typeface="Arial Narrow"/>
              </a:rPr>
              <a:t>Multi-display Thin Clients</a:t>
            </a:r>
          </a:p>
          <a:p>
            <a:pPr marL="171450" indent="-171450">
              <a:buFont typeface="Arial" panose="020B0604020202020204" pitchFamily="34" charset="0"/>
              <a:buChar char="•"/>
            </a:pPr>
            <a:r>
              <a:rPr lang="en-US" dirty="0">
                <a:solidFill>
                  <a:schemeClr val="tx2"/>
                </a:solidFill>
                <a:latin typeface="Arial Narrow"/>
                <a:cs typeface="Arial Narrow"/>
              </a:rPr>
              <a:t>Multi-Technology : RDS, VNC, IP Camera, Web </a:t>
            </a:r>
          </a:p>
          <a:p>
            <a:pPr marL="171450" indent="-171450">
              <a:buFont typeface="Arial" panose="020B0604020202020204" pitchFamily="34" charset="0"/>
              <a:buChar char="•"/>
            </a:pPr>
            <a:r>
              <a:rPr lang="en-US" sz="2400" dirty="0">
                <a:solidFill>
                  <a:schemeClr val="tx2"/>
                </a:solidFill>
                <a:latin typeface="Arial Narrow"/>
                <a:cs typeface="Arial Narrow"/>
              </a:rPr>
              <a:t>NO modification of Machine HMI </a:t>
            </a:r>
            <a:r>
              <a:rPr lang="en-US" dirty="0">
                <a:solidFill>
                  <a:schemeClr val="tx2"/>
                </a:solidFill>
                <a:latin typeface="Arial Narrow"/>
                <a:cs typeface="Arial Narrow"/>
              </a:rPr>
              <a:t>required</a:t>
            </a:r>
            <a:endParaRPr lang="en-US" sz="2400" dirty="0">
              <a:solidFill>
                <a:schemeClr val="tx2"/>
              </a:solidFill>
              <a:latin typeface="Arial Narrow"/>
              <a:cs typeface="Arial Narrow"/>
            </a:endParaRPr>
          </a:p>
        </p:txBody>
      </p:sp>
      <p:sp>
        <p:nvSpPr>
          <p:cNvPr id="66" name="Left-Right Arrow 65"/>
          <p:cNvSpPr/>
          <p:nvPr/>
        </p:nvSpPr>
        <p:spPr bwMode="auto">
          <a:xfrm>
            <a:off x="5738795" y="4907282"/>
            <a:ext cx="2248729" cy="268941"/>
          </a:xfrm>
          <a:prstGeom prst="leftRightArrow">
            <a:avLst/>
          </a:prstGeom>
          <a:solidFill>
            <a:schemeClr val="accent6"/>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67" name="Left-Right Arrow 66"/>
          <p:cNvSpPr/>
          <p:nvPr/>
        </p:nvSpPr>
        <p:spPr bwMode="auto">
          <a:xfrm>
            <a:off x="5738795" y="5276820"/>
            <a:ext cx="2235559" cy="268941"/>
          </a:xfrm>
          <a:prstGeom prst="leftRightArrow">
            <a:avLst/>
          </a:prstGeom>
          <a:solidFill>
            <a:srgbClr val="C00000"/>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68" name="Left-Right Arrow 67"/>
          <p:cNvSpPr/>
          <p:nvPr/>
        </p:nvSpPr>
        <p:spPr bwMode="auto">
          <a:xfrm>
            <a:off x="5738794" y="4494708"/>
            <a:ext cx="2255415" cy="268941"/>
          </a:xfrm>
          <a:prstGeom prst="leftRightArrow">
            <a:avLst/>
          </a:prstGeom>
          <a:solidFill>
            <a:srgbClr val="6985A3"/>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4" name="Picture 3"/>
          <p:cNvPicPr>
            <a:picLocks noChangeAspect="1"/>
          </p:cNvPicPr>
          <p:nvPr/>
        </p:nvPicPr>
        <p:blipFill>
          <a:blip r:embed="rId2"/>
          <a:stretch>
            <a:fillRect/>
          </a:stretch>
        </p:blipFill>
        <p:spPr>
          <a:xfrm>
            <a:off x="2295336" y="4566579"/>
            <a:ext cx="2966125" cy="945034"/>
          </a:xfrm>
          <a:prstGeom prst="rect">
            <a:avLst/>
          </a:prstGeom>
        </p:spPr>
      </p:pic>
      <p:pic>
        <p:nvPicPr>
          <p:cNvPr id="22" name="Picture 21"/>
          <p:cNvPicPr>
            <a:picLocks noChangeAspect="1"/>
          </p:cNvPicPr>
          <p:nvPr/>
        </p:nvPicPr>
        <p:blipFill>
          <a:blip r:embed="rId2"/>
          <a:stretch>
            <a:fillRect/>
          </a:stretch>
        </p:blipFill>
        <p:spPr>
          <a:xfrm>
            <a:off x="2295336" y="3591945"/>
            <a:ext cx="2966125" cy="945034"/>
          </a:xfrm>
          <a:prstGeom prst="rect">
            <a:avLst/>
          </a:prstGeom>
        </p:spPr>
      </p:pic>
      <p:pic>
        <p:nvPicPr>
          <p:cNvPr id="23" name="Picture 22"/>
          <p:cNvPicPr>
            <a:picLocks noChangeAspect="1"/>
          </p:cNvPicPr>
          <p:nvPr/>
        </p:nvPicPr>
        <p:blipFill>
          <a:blip r:embed="rId2"/>
          <a:stretch>
            <a:fillRect/>
          </a:stretch>
        </p:blipFill>
        <p:spPr>
          <a:xfrm>
            <a:off x="2287267" y="5578228"/>
            <a:ext cx="2966125" cy="945034"/>
          </a:xfrm>
          <a:prstGeom prst="rect">
            <a:avLst/>
          </a:prstGeom>
        </p:spPr>
      </p:pic>
      <p:sp>
        <p:nvSpPr>
          <p:cNvPr id="24" name="TextBox 23"/>
          <p:cNvSpPr txBox="1"/>
          <p:nvPr/>
        </p:nvSpPr>
        <p:spPr>
          <a:xfrm>
            <a:off x="926370" y="4021321"/>
            <a:ext cx="1056700" cy="374461"/>
          </a:xfrm>
          <a:prstGeom prst="rect">
            <a:avLst/>
          </a:prstGeom>
          <a:noFill/>
        </p:spPr>
        <p:txBody>
          <a:bodyPr wrap="none" rtlCol="0">
            <a:spAutoFit/>
          </a:bodyPr>
          <a:lstStyle/>
          <a:p>
            <a:pPr>
              <a:lnSpc>
                <a:spcPts val="2200"/>
              </a:lnSpc>
            </a:pPr>
            <a:r>
              <a:rPr lang="en-US" sz="2400" b="1" dirty="0">
                <a:solidFill>
                  <a:srgbClr val="C00000"/>
                </a:solidFill>
                <a:latin typeface="Arial Narrow"/>
                <a:cs typeface="Arial Narrow"/>
              </a:rPr>
              <a:t>Line #1</a:t>
            </a:r>
          </a:p>
        </p:txBody>
      </p:sp>
      <p:sp>
        <p:nvSpPr>
          <p:cNvPr id="25" name="TextBox 24"/>
          <p:cNvSpPr txBox="1"/>
          <p:nvPr/>
        </p:nvSpPr>
        <p:spPr>
          <a:xfrm>
            <a:off x="926370" y="5047533"/>
            <a:ext cx="1056700" cy="374461"/>
          </a:xfrm>
          <a:prstGeom prst="rect">
            <a:avLst/>
          </a:prstGeom>
          <a:noFill/>
        </p:spPr>
        <p:txBody>
          <a:bodyPr wrap="none" rtlCol="0">
            <a:spAutoFit/>
          </a:bodyPr>
          <a:lstStyle/>
          <a:p>
            <a:pPr>
              <a:lnSpc>
                <a:spcPts val="2200"/>
              </a:lnSpc>
            </a:pPr>
            <a:r>
              <a:rPr lang="en-US" sz="2400" b="1" dirty="0">
                <a:solidFill>
                  <a:srgbClr val="C00000"/>
                </a:solidFill>
                <a:latin typeface="Arial Narrow"/>
                <a:cs typeface="Arial Narrow"/>
              </a:rPr>
              <a:t>Line #2</a:t>
            </a:r>
          </a:p>
        </p:txBody>
      </p:sp>
      <p:sp>
        <p:nvSpPr>
          <p:cNvPr id="26" name="TextBox 25"/>
          <p:cNvSpPr txBox="1"/>
          <p:nvPr/>
        </p:nvSpPr>
        <p:spPr>
          <a:xfrm>
            <a:off x="926370" y="6015621"/>
            <a:ext cx="1056700" cy="374461"/>
          </a:xfrm>
          <a:prstGeom prst="rect">
            <a:avLst/>
          </a:prstGeom>
          <a:noFill/>
        </p:spPr>
        <p:txBody>
          <a:bodyPr wrap="none" rtlCol="0">
            <a:spAutoFit/>
          </a:bodyPr>
          <a:lstStyle/>
          <a:p>
            <a:pPr>
              <a:lnSpc>
                <a:spcPts val="2200"/>
              </a:lnSpc>
            </a:pPr>
            <a:r>
              <a:rPr lang="en-US" sz="2400" b="1" dirty="0">
                <a:solidFill>
                  <a:srgbClr val="C00000"/>
                </a:solidFill>
                <a:latin typeface="Arial Narrow"/>
                <a:cs typeface="Arial Narrow"/>
              </a:rPr>
              <a:t>Line #3</a:t>
            </a:r>
          </a:p>
        </p:txBody>
      </p:sp>
      <p:pic>
        <p:nvPicPr>
          <p:cNvPr id="8" name="Picture 7"/>
          <p:cNvPicPr>
            <a:picLocks noChangeAspect="1"/>
          </p:cNvPicPr>
          <p:nvPr/>
        </p:nvPicPr>
        <p:blipFill>
          <a:blip r:embed="rId3"/>
          <a:stretch>
            <a:fillRect/>
          </a:stretch>
        </p:blipFill>
        <p:spPr>
          <a:xfrm>
            <a:off x="8365215" y="3810340"/>
            <a:ext cx="3426249" cy="2225233"/>
          </a:xfrm>
          <a:prstGeom prst="rect">
            <a:avLst/>
          </a:prstGeom>
        </p:spPr>
      </p:pic>
    </p:spTree>
    <p:extLst>
      <p:ext uri="{BB962C8B-B14F-4D97-AF65-F5344CB8AC3E}">
        <p14:creationId xmlns:p14="http://schemas.microsoft.com/office/powerpoint/2010/main" val="2211301699"/>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#5 : Secure your plant floor </a:t>
            </a:r>
          </a:p>
        </p:txBody>
      </p:sp>
      <p:sp>
        <p:nvSpPr>
          <p:cNvPr id="3" name="TextBox 2"/>
          <p:cNvSpPr txBox="1"/>
          <p:nvPr/>
        </p:nvSpPr>
        <p:spPr>
          <a:xfrm>
            <a:off x="338099" y="1569411"/>
            <a:ext cx="5739316" cy="1631216"/>
          </a:xfrm>
          <a:prstGeom prst="rect">
            <a:avLst/>
          </a:prstGeom>
          <a:noFill/>
        </p:spPr>
        <p:txBody>
          <a:bodyPr wrap="square" rtlCol="0">
            <a:spAutoFit/>
          </a:bodyPr>
          <a:lstStyle/>
          <a:p>
            <a:pPr marL="171450" indent="-171450">
              <a:buFont typeface="Arial" panose="020B0604020202020204" pitchFamily="34" charset="0"/>
              <a:buChar char="•"/>
            </a:pPr>
            <a:r>
              <a:rPr lang="en-US" sz="2000" dirty="0">
                <a:solidFill>
                  <a:schemeClr val="tx2"/>
                </a:solidFill>
                <a:latin typeface="Arial Narrow"/>
                <a:cs typeface="Arial Narrow"/>
              </a:rPr>
              <a:t>Protect sensitive information</a:t>
            </a:r>
          </a:p>
          <a:p>
            <a:pPr marL="171450" indent="-171450">
              <a:buFont typeface="Arial" panose="020B0604020202020204" pitchFamily="34" charset="0"/>
              <a:buChar char="•"/>
            </a:pPr>
            <a:r>
              <a:rPr lang="en-US" sz="2000" dirty="0">
                <a:solidFill>
                  <a:schemeClr val="tx2"/>
                </a:solidFill>
                <a:latin typeface="Arial Narrow"/>
                <a:cs typeface="Arial Narrow"/>
              </a:rPr>
              <a:t>Reduce attack surface for malware</a:t>
            </a:r>
          </a:p>
          <a:p>
            <a:pPr marL="171450" indent="-171450">
              <a:buFont typeface="Arial" panose="020B0604020202020204" pitchFamily="34" charset="0"/>
              <a:buChar char="•"/>
            </a:pPr>
            <a:r>
              <a:rPr lang="en-US" sz="2000" dirty="0">
                <a:solidFill>
                  <a:schemeClr val="tx2"/>
                </a:solidFill>
                <a:latin typeface="Arial Narrow"/>
                <a:cs typeface="Arial Narrow"/>
              </a:rPr>
              <a:t>Centrally manage operator stations</a:t>
            </a:r>
          </a:p>
          <a:p>
            <a:pPr marL="171450" indent="-171450">
              <a:buFont typeface="Arial" panose="020B0604020202020204" pitchFamily="34" charset="0"/>
              <a:buChar char="•"/>
            </a:pPr>
            <a:r>
              <a:rPr lang="en-US" sz="2000" dirty="0">
                <a:solidFill>
                  <a:schemeClr val="tx2"/>
                </a:solidFill>
                <a:latin typeface="Arial Narrow"/>
                <a:cs typeface="Arial Narrow"/>
              </a:rPr>
              <a:t>Prevent access to unauthorized content</a:t>
            </a:r>
          </a:p>
          <a:p>
            <a:pPr marL="171450" indent="-171450">
              <a:buFont typeface="Arial" panose="020B0604020202020204" pitchFamily="34" charset="0"/>
              <a:buChar char="•"/>
            </a:pPr>
            <a:r>
              <a:rPr lang="en-US" sz="2000" dirty="0">
                <a:solidFill>
                  <a:schemeClr val="tx2"/>
                </a:solidFill>
                <a:latin typeface="Arial Narrow"/>
                <a:cs typeface="Arial Narrow"/>
              </a:rPr>
              <a:t>Single &amp; corporate access control system</a:t>
            </a:r>
          </a:p>
        </p:txBody>
      </p:sp>
      <p:sp>
        <p:nvSpPr>
          <p:cNvPr id="30" name="TextBox 29"/>
          <p:cNvSpPr txBox="1"/>
          <p:nvPr/>
        </p:nvSpPr>
        <p:spPr>
          <a:xfrm>
            <a:off x="338099" y="1196950"/>
            <a:ext cx="1912039" cy="461665"/>
          </a:xfrm>
          <a:prstGeom prst="rect">
            <a:avLst/>
          </a:prstGeom>
          <a:noFill/>
        </p:spPr>
        <p:txBody>
          <a:bodyPr wrap="square" rtlCol="0">
            <a:spAutoFit/>
          </a:bodyPr>
          <a:lstStyle/>
          <a:p>
            <a:r>
              <a:rPr lang="en-US" sz="2400" b="1" dirty="0">
                <a:solidFill>
                  <a:srgbClr val="C00000"/>
                </a:solidFill>
                <a:latin typeface="Arial Narrow"/>
                <a:cs typeface="Arial Narrow"/>
              </a:rPr>
              <a:t>CHALLENGE</a:t>
            </a:r>
          </a:p>
        </p:txBody>
      </p:sp>
      <p:sp>
        <p:nvSpPr>
          <p:cNvPr id="31" name="TextBox 30"/>
          <p:cNvSpPr txBox="1"/>
          <p:nvPr/>
        </p:nvSpPr>
        <p:spPr>
          <a:xfrm>
            <a:off x="5588000" y="1177084"/>
            <a:ext cx="1912039" cy="461665"/>
          </a:xfrm>
          <a:prstGeom prst="rect">
            <a:avLst/>
          </a:prstGeom>
          <a:noFill/>
        </p:spPr>
        <p:txBody>
          <a:bodyPr wrap="square" rtlCol="0">
            <a:spAutoFit/>
          </a:bodyPr>
          <a:lstStyle/>
          <a:p>
            <a:r>
              <a:rPr lang="en-US" sz="2400" b="1" dirty="0">
                <a:solidFill>
                  <a:srgbClr val="C00000"/>
                </a:solidFill>
                <a:latin typeface="Arial Narrow"/>
                <a:cs typeface="Arial Narrow"/>
              </a:rPr>
              <a:t>SOLUTION</a:t>
            </a:r>
          </a:p>
        </p:txBody>
      </p:sp>
      <p:sp>
        <p:nvSpPr>
          <p:cNvPr id="32" name="TextBox 31"/>
          <p:cNvSpPr txBox="1"/>
          <p:nvPr/>
        </p:nvSpPr>
        <p:spPr>
          <a:xfrm>
            <a:off x="5588000" y="1570913"/>
            <a:ext cx="6511073" cy="1631216"/>
          </a:xfrm>
          <a:prstGeom prst="rect">
            <a:avLst/>
          </a:prstGeom>
          <a:noFill/>
        </p:spPr>
        <p:txBody>
          <a:bodyPr wrap="square" rtlCol="0">
            <a:spAutoFit/>
          </a:bodyPr>
          <a:lstStyle/>
          <a:p>
            <a:pPr marL="171450" indent="-171450">
              <a:buFont typeface="Arial" panose="020B0604020202020204" pitchFamily="34" charset="0"/>
              <a:buChar char="•"/>
            </a:pPr>
            <a:r>
              <a:rPr lang="en-US" sz="2000" dirty="0">
                <a:solidFill>
                  <a:schemeClr val="tx2"/>
                </a:solidFill>
                <a:latin typeface="Arial Narrow"/>
                <a:cs typeface="Arial Narrow"/>
              </a:rPr>
              <a:t>Zero clients </a:t>
            </a:r>
            <a:r>
              <a:rPr lang="en-US" sz="2000" b="1" dirty="0">
                <a:solidFill>
                  <a:srgbClr val="C00000"/>
                </a:solidFill>
                <a:latin typeface="Arial Narrow"/>
                <a:cs typeface="Arial Narrow"/>
              </a:rPr>
              <a:t>without local storage</a:t>
            </a:r>
          </a:p>
          <a:p>
            <a:pPr marL="171450" indent="-171450">
              <a:buFont typeface="Arial" panose="020B0604020202020204" pitchFamily="34" charset="0"/>
              <a:buChar char="•"/>
            </a:pPr>
            <a:r>
              <a:rPr lang="en-US" sz="2000" b="1" dirty="0">
                <a:solidFill>
                  <a:srgbClr val="C00000"/>
                </a:solidFill>
                <a:latin typeface="Arial Narrow"/>
                <a:cs typeface="Arial Narrow"/>
              </a:rPr>
              <a:t>USB</a:t>
            </a:r>
            <a:r>
              <a:rPr lang="en-US" sz="2000" dirty="0">
                <a:solidFill>
                  <a:srgbClr val="C00000"/>
                </a:solidFill>
                <a:latin typeface="Arial Narrow"/>
                <a:cs typeface="Arial Narrow"/>
              </a:rPr>
              <a:t> </a:t>
            </a:r>
            <a:r>
              <a:rPr lang="en-US" sz="2000" dirty="0">
                <a:solidFill>
                  <a:schemeClr val="tx2"/>
                </a:solidFill>
                <a:latin typeface="Arial Narrow"/>
                <a:cs typeface="Arial Narrow"/>
              </a:rPr>
              <a:t>storage devices </a:t>
            </a:r>
            <a:r>
              <a:rPr lang="en-US" sz="2000" b="1" dirty="0">
                <a:solidFill>
                  <a:srgbClr val="C00000"/>
                </a:solidFill>
                <a:latin typeface="Arial Narrow"/>
                <a:cs typeface="Arial Narrow"/>
              </a:rPr>
              <a:t>disabled by default</a:t>
            </a:r>
          </a:p>
          <a:p>
            <a:pPr marL="171450" indent="-171450">
              <a:buFont typeface="Arial" panose="020B0604020202020204" pitchFamily="34" charset="0"/>
              <a:buChar char="•"/>
            </a:pPr>
            <a:r>
              <a:rPr lang="en-US" sz="2000" dirty="0">
                <a:solidFill>
                  <a:schemeClr val="tx2"/>
                </a:solidFill>
                <a:latin typeface="Arial Narrow"/>
                <a:cs typeface="Arial Narrow"/>
              </a:rPr>
              <a:t>Built-in</a:t>
            </a:r>
            <a:r>
              <a:rPr lang="en-US" sz="2000" b="1" dirty="0">
                <a:solidFill>
                  <a:srgbClr val="C00000"/>
                </a:solidFill>
                <a:latin typeface="Arial Narrow"/>
                <a:cs typeface="Arial Narrow"/>
              </a:rPr>
              <a:t> Centralized, remote administration &amp; control </a:t>
            </a:r>
            <a:r>
              <a:rPr lang="en-US" sz="2000" dirty="0">
                <a:solidFill>
                  <a:schemeClr val="tx2"/>
                </a:solidFill>
                <a:latin typeface="Arial Narrow"/>
                <a:cs typeface="Arial Narrow"/>
              </a:rPr>
              <a:t>tool</a:t>
            </a:r>
          </a:p>
          <a:p>
            <a:pPr marL="171450" indent="-171450">
              <a:buFont typeface="Arial" panose="020B0604020202020204" pitchFamily="34" charset="0"/>
              <a:buChar char="•"/>
            </a:pPr>
            <a:r>
              <a:rPr lang="en-US" sz="2000" b="1" dirty="0">
                <a:solidFill>
                  <a:srgbClr val="C00000"/>
                </a:solidFill>
                <a:latin typeface="Arial Narrow"/>
                <a:cs typeface="Arial Narrow"/>
              </a:rPr>
              <a:t>Remove Windows desktop </a:t>
            </a:r>
            <a:r>
              <a:rPr lang="en-US" sz="2000" dirty="0">
                <a:solidFill>
                  <a:schemeClr val="tx2"/>
                </a:solidFill>
                <a:latin typeface="Arial Narrow"/>
                <a:cs typeface="Arial Narrow"/>
              </a:rPr>
              <a:t>by isolated Application shortcuts</a:t>
            </a:r>
          </a:p>
          <a:p>
            <a:pPr marL="171450" indent="-171450">
              <a:buFont typeface="Arial" panose="020B0604020202020204" pitchFamily="34" charset="0"/>
              <a:buChar char="•"/>
            </a:pPr>
            <a:r>
              <a:rPr lang="en-US" sz="2000" b="1" dirty="0">
                <a:solidFill>
                  <a:srgbClr val="C00000"/>
                </a:solidFill>
                <a:latin typeface="Arial Narrow"/>
                <a:cs typeface="Arial Narrow"/>
              </a:rPr>
              <a:t>Native</a:t>
            </a:r>
            <a:r>
              <a:rPr lang="en-US" sz="2000" dirty="0">
                <a:solidFill>
                  <a:schemeClr val="tx2"/>
                </a:solidFill>
                <a:latin typeface="Arial Narrow"/>
                <a:cs typeface="Arial Narrow"/>
              </a:rPr>
              <a:t> integration with </a:t>
            </a:r>
            <a:r>
              <a:rPr lang="en-US" sz="2000" b="1" dirty="0">
                <a:solidFill>
                  <a:srgbClr val="C00000"/>
                </a:solidFill>
                <a:latin typeface="Arial Narrow"/>
                <a:cs typeface="Arial Narrow"/>
              </a:rPr>
              <a:t>Windows Active Directory</a:t>
            </a:r>
          </a:p>
        </p:txBody>
      </p:sp>
      <p:pic>
        <p:nvPicPr>
          <p:cNvPr id="28" name="Picture 27" descr="Machine-Cabinet_ManTerminalBehind.png"/>
          <p:cNvPicPr>
            <a:picLocks noChangeAspect="1"/>
          </p:cNvPicPr>
          <p:nvPr/>
        </p:nvPicPr>
        <p:blipFill rotWithShape="1">
          <a:blip r:embed="rId2">
            <a:extLst>
              <a:ext uri="{28A0092B-C50C-407E-A947-70E740481C1C}">
                <a14:useLocalDpi xmlns:a14="http://schemas.microsoft.com/office/drawing/2010/main" val="0"/>
              </a:ext>
            </a:extLst>
          </a:blip>
          <a:srcRect l="46322" t="17169" b="45085"/>
          <a:stretch/>
        </p:blipFill>
        <p:spPr>
          <a:xfrm>
            <a:off x="543548" y="4321813"/>
            <a:ext cx="1305337" cy="780598"/>
          </a:xfrm>
          <a:prstGeom prst="rect">
            <a:avLst/>
          </a:prstGeom>
        </p:spPr>
      </p:pic>
      <p:grpSp>
        <p:nvGrpSpPr>
          <p:cNvPr id="9" name="Group 8"/>
          <p:cNvGrpSpPr/>
          <p:nvPr/>
        </p:nvGrpSpPr>
        <p:grpSpPr>
          <a:xfrm>
            <a:off x="1258655" y="4267303"/>
            <a:ext cx="760436" cy="474599"/>
            <a:chOff x="499045" y="3556568"/>
            <a:chExt cx="1459014" cy="910591"/>
          </a:xfrm>
        </p:grpSpPr>
        <p:sp>
          <p:nvSpPr>
            <p:cNvPr id="43" name="Rounded Rectangle 42"/>
            <p:cNvSpPr/>
            <p:nvPr/>
          </p:nvSpPr>
          <p:spPr bwMode="auto">
            <a:xfrm>
              <a:off x="499045" y="3556568"/>
              <a:ext cx="1459014" cy="910591"/>
            </a:xfrm>
            <a:prstGeom prst="roundRect">
              <a:avLst>
                <a:gd name="adj" fmla="val 4492"/>
              </a:avLst>
            </a:prstGeom>
            <a:solidFill>
              <a:schemeClr val="tx2"/>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8" name="Picture 7"/>
            <p:cNvPicPr>
              <a:picLocks noChangeAspect="1"/>
            </p:cNvPicPr>
            <p:nvPr/>
          </p:nvPicPr>
          <p:blipFill>
            <a:blip r:embed="rId3"/>
            <a:stretch>
              <a:fillRect/>
            </a:stretch>
          </p:blipFill>
          <p:spPr>
            <a:xfrm>
              <a:off x="563635" y="3642448"/>
              <a:ext cx="1296431" cy="737093"/>
            </a:xfrm>
            <a:prstGeom prst="roundRect">
              <a:avLst>
                <a:gd name="adj" fmla="val 3829"/>
              </a:avLst>
            </a:prstGeom>
          </p:spPr>
        </p:pic>
      </p:grpSp>
      <p:sp>
        <p:nvSpPr>
          <p:cNvPr id="10" name="Right Arrow 9"/>
          <p:cNvSpPr/>
          <p:nvPr/>
        </p:nvSpPr>
        <p:spPr bwMode="auto">
          <a:xfrm>
            <a:off x="4965444" y="4392580"/>
            <a:ext cx="917880" cy="600792"/>
          </a:xfrm>
          <a:prstGeom prst="rightArrow">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54" name="Picture 53" descr="Machine-Cabinet_ManTerminalBehind.png"/>
          <p:cNvPicPr>
            <a:picLocks noChangeAspect="1"/>
          </p:cNvPicPr>
          <p:nvPr/>
        </p:nvPicPr>
        <p:blipFill rotWithShape="1">
          <a:blip r:embed="rId2">
            <a:extLst>
              <a:ext uri="{28A0092B-C50C-407E-A947-70E740481C1C}">
                <a14:useLocalDpi xmlns:a14="http://schemas.microsoft.com/office/drawing/2010/main" val="0"/>
              </a:ext>
            </a:extLst>
          </a:blip>
          <a:srcRect l="46322" t="17169" b="45085"/>
          <a:stretch/>
        </p:blipFill>
        <p:spPr>
          <a:xfrm>
            <a:off x="6442514" y="5141415"/>
            <a:ext cx="1305337" cy="780598"/>
          </a:xfrm>
          <a:prstGeom prst="rect">
            <a:avLst/>
          </a:prstGeom>
        </p:spPr>
      </p:pic>
      <p:grpSp>
        <p:nvGrpSpPr>
          <p:cNvPr id="48" name="Group 47"/>
          <p:cNvGrpSpPr/>
          <p:nvPr/>
        </p:nvGrpSpPr>
        <p:grpSpPr>
          <a:xfrm>
            <a:off x="7167257" y="5099914"/>
            <a:ext cx="758532" cy="487192"/>
            <a:chOff x="1730720" y="4194288"/>
            <a:chExt cx="943823" cy="614909"/>
          </a:xfrm>
        </p:grpSpPr>
        <p:sp>
          <p:nvSpPr>
            <p:cNvPr id="49" name="Rounded Rectangle 48"/>
            <p:cNvSpPr/>
            <p:nvPr/>
          </p:nvSpPr>
          <p:spPr bwMode="auto">
            <a:xfrm>
              <a:off x="1730720" y="4194288"/>
              <a:ext cx="943823" cy="614909"/>
            </a:xfrm>
            <a:prstGeom prst="roundRect">
              <a:avLst>
                <a:gd name="adj" fmla="val 4492"/>
              </a:avLst>
            </a:prstGeom>
            <a:solidFill>
              <a:schemeClr val="tx2"/>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50" name="Rounded Rectangle 49"/>
            <p:cNvSpPr/>
            <p:nvPr/>
          </p:nvSpPr>
          <p:spPr bwMode="auto">
            <a:xfrm>
              <a:off x="1788582" y="4253043"/>
              <a:ext cx="833846" cy="497749"/>
            </a:xfrm>
            <a:prstGeom prst="roundRect">
              <a:avLst>
                <a:gd name="adj" fmla="val 4492"/>
              </a:avLst>
            </a:prstGeom>
            <a:solidFill>
              <a:schemeClr val="bg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51" name="Picture 50"/>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9593" y="4243168"/>
              <a:ext cx="861884" cy="524862"/>
            </a:xfrm>
            <a:prstGeom prst="roundRect">
              <a:avLst>
                <a:gd name="adj" fmla="val 3570"/>
              </a:avLst>
            </a:prstGeom>
            <a:solidFill>
              <a:srgbClr val="FFFFFF">
                <a:shade val="85000"/>
              </a:srgbClr>
            </a:solidFill>
            <a:ln>
              <a:noFill/>
            </a:ln>
            <a:effectLst/>
          </p:spPr>
        </p:pic>
      </p:grpSp>
      <p:pic>
        <p:nvPicPr>
          <p:cNvPr id="11" name="Picture 10"/>
          <p:cNvPicPr>
            <a:picLocks noChangeAspect="1"/>
          </p:cNvPicPr>
          <p:nvPr/>
        </p:nvPicPr>
        <p:blipFill rotWithShape="1">
          <a:blip r:embed="rId5"/>
          <a:srcRect l="20010" t="10444" r="16651" b="18807"/>
          <a:stretch/>
        </p:blipFill>
        <p:spPr>
          <a:xfrm>
            <a:off x="8014695" y="5647272"/>
            <a:ext cx="419434" cy="335547"/>
          </a:xfrm>
          <a:prstGeom prst="rect">
            <a:avLst/>
          </a:prstGeom>
        </p:spPr>
      </p:pic>
      <p:pic>
        <p:nvPicPr>
          <p:cNvPr id="24" name="Picture 23"/>
          <p:cNvPicPr>
            <a:picLocks noChangeAspect="1"/>
          </p:cNvPicPr>
          <p:nvPr/>
        </p:nvPicPr>
        <p:blipFill>
          <a:blip r:embed="rId6">
            <a:duotone>
              <a:schemeClr val="accent1">
                <a:shade val="45000"/>
                <a:satMod val="135000"/>
              </a:schemeClr>
              <a:prstClr val="white"/>
            </a:duotone>
          </a:blip>
          <a:stretch>
            <a:fillRect/>
          </a:stretch>
        </p:blipFill>
        <p:spPr>
          <a:xfrm rot="16200000">
            <a:off x="2165963" y="4716857"/>
            <a:ext cx="148068" cy="343024"/>
          </a:xfrm>
          <a:prstGeom prst="rect">
            <a:avLst/>
          </a:prstGeom>
        </p:spPr>
      </p:pic>
      <p:pic>
        <p:nvPicPr>
          <p:cNvPr id="71" name="Picture 70"/>
          <p:cNvPicPr>
            <a:picLocks noChangeAspect="1"/>
          </p:cNvPicPr>
          <p:nvPr/>
        </p:nvPicPr>
        <p:blipFill>
          <a:blip r:embed="rId7"/>
          <a:stretch>
            <a:fillRect/>
          </a:stretch>
        </p:blipFill>
        <p:spPr>
          <a:xfrm>
            <a:off x="8053918" y="5146062"/>
            <a:ext cx="321795" cy="404115"/>
          </a:xfrm>
          <a:prstGeom prst="rect">
            <a:avLst/>
          </a:prstGeom>
        </p:spPr>
      </p:pic>
      <p:pic>
        <p:nvPicPr>
          <p:cNvPr id="72" name="Picture 71"/>
          <p:cNvPicPr>
            <a:picLocks noChangeAspect="1"/>
          </p:cNvPicPr>
          <p:nvPr/>
        </p:nvPicPr>
        <p:blipFill>
          <a:blip r:embed="rId7"/>
          <a:stretch>
            <a:fillRect/>
          </a:stretch>
        </p:blipFill>
        <p:spPr>
          <a:xfrm>
            <a:off x="2096146" y="4312064"/>
            <a:ext cx="179978" cy="226019"/>
          </a:xfrm>
          <a:prstGeom prst="rect">
            <a:avLst/>
          </a:prstGeom>
          <a:solidFill>
            <a:schemeClr val="bg1"/>
          </a:solidFill>
        </p:spPr>
      </p:pic>
      <p:pic>
        <p:nvPicPr>
          <p:cNvPr id="73" name="Picture 72"/>
          <p:cNvPicPr>
            <a:picLocks noChangeAspect="1"/>
          </p:cNvPicPr>
          <p:nvPr/>
        </p:nvPicPr>
        <p:blipFill>
          <a:blip r:embed="rId7"/>
          <a:stretch>
            <a:fillRect/>
          </a:stretch>
        </p:blipFill>
        <p:spPr>
          <a:xfrm>
            <a:off x="2145122" y="4370438"/>
            <a:ext cx="179978" cy="226019"/>
          </a:xfrm>
          <a:prstGeom prst="rect">
            <a:avLst/>
          </a:prstGeom>
          <a:solidFill>
            <a:schemeClr val="bg1"/>
          </a:solidFill>
        </p:spPr>
      </p:pic>
      <p:pic>
        <p:nvPicPr>
          <p:cNvPr id="74" name="Picture 73"/>
          <p:cNvPicPr>
            <a:picLocks noChangeAspect="1"/>
          </p:cNvPicPr>
          <p:nvPr/>
        </p:nvPicPr>
        <p:blipFill>
          <a:blip r:embed="rId7"/>
          <a:stretch>
            <a:fillRect/>
          </a:stretch>
        </p:blipFill>
        <p:spPr>
          <a:xfrm>
            <a:off x="2211074" y="4428812"/>
            <a:ext cx="179978" cy="226019"/>
          </a:xfrm>
          <a:prstGeom prst="rect">
            <a:avLst/>
          </a:prstGeom>
          <a:solidFill>
            <a:schemeClr val="bg1"/>
          </a:solidFill>
        </p:spPr>
      </p:pic>
      <p:pic>
        <p:nvPicPr>
          <p:cNvPr id="75" name="Picture 74" descr="Machine-Cabinet_ManTerminalBehind.png"/>
          <p:cNvPicPr>
            <a:picLocks noChangeAspect="1"/>
          </p:cNvPicPr>
          <p:nvPr/>
        </p:nvPicPr>
        <p:blipFill rotWithShape="1">
          <a:blip r:embed="rId2">
            <a:extLst>
              <a:ext uri="{28A0092B-C50C-407E-A947-70E740481C1C}">
                <a14:useLocalDpi xmlns:a14="http://schemas.microsoft.com/office/drawing/2010/main" val="0"/>
              </a:ext>
            </a:extLst>
          </a:blip>
          <a:srcRect l="46322" t="17169" b="45085"/>
          <a:stretch/>
        </p:blipFill>
        <p:spPr>
          <a:xfrm>
            <a:off x="2682167" y="4324680"/>
            <a:ext cx="1305337" cy="780598"/>
          </a:xfrm>
          <a:prstGeom prst="rect">
            <a:avLst/>
          </a:prstGeom>
        </p:spPr>
      </p:pic>
      <p:grpSp>
        <p:nvGrpSpPr>
          <p:cNvPr id="76" name="Group 75"/>
          <p:cNvGrpSpPr/>
          <p:nvPr/>
        </p:nvGrpSpPr>
        <p:grpSpPr>
          <a:xfrm>
            <a:off x="3397274" y="4270170"/>
            <a:ext cx="760436" cy="474599"/>
            <a:chOff x="499045" y="3556568"/>
            <a:chExt cx="1459014" cy="910591"/>
          </a:xfrm>
        </p:grpSpPr>
        <p:sp>
          <p:nvSpPr>
            <p:cNvPr id="77" name="Rounded Rectangle 76"/>
            <p:cNvSpPr/>
            <p:nvPr/>
          </p:nvSpPr>
          <p:spPr bwMode="auto">
            <a:xfrm>
              <a:off x="499045" y="3556568"/>
              <a:ext cx="1459014" cy="910591"/>
            </a:xfrm>
            <a:prstGeom prst="roundRect">
              <a:avLst>
                <a:gd name="adj" fmla="val 4492"/>
              </a:avLst>
            </a:prstGeom>
            <a:solidFill>
              <a:schemeClr val="tx2"/>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78" name="Picture 77"/>
            <p:cNvPicPr>
              <a:picLocks noChangeAspect="1"/>
            </p:cNvPicPr>
            <p:nvPr/>
          </p:nvPicPr>
          <p:blipFill>
            <a:blip r:embed="rId3"/>
            <a:stretch>
              <a:fillRect/>
            </a:stretch>
          </p:blipFill>
          <p:spPr>
            <a:xfrm>
              <a:off x="563635" y="3642448"/>
              <a:ext cx="1296431" cy="737093"/>
            </a:xfrm>
            <a:prstGeom prst="roundRect">
              <a:avLst>
                <a:gd name="adj" fmla="val 3829"/>
              </a:avLst>
            </a:prstGeom>
          </p:spPr>
        </p:pic>
      </p:grpSp>
      <p:pic>
        <p:nvPicPr>
          <p:cNvPr id="79" name="Picture 78"/>
          <p:cNvPicPr>
            <a:picLocks noChangeAspect="1"/>
          </p:cNvPicPr>
          <p:nvPr/>
        </p:nvPicPr>
        <p:blipFill>
          <a:blip r:embed="rId6">
            <a:duotone>
              <a:schemeClr val="accent1">
                <a:shade val="45000"/>
                <a:satMod val="135000"/>
              </a:schemeClr>
              <a:prstClr val="white"/>
            </a:duotone>
          </a:blip>
          <a:stretch>
            <a:fillRect/>
          </a:stretch>
        </p:blipFill>
        <p:spPr>
          <a:xfrm rot="16200000">
            <a:off x="4304582" y="4719724"/>
            <a:ext cx="148068" cy="343024"/>
          </a:xfrm>
          <a:prstGeom prst="rect">
            <a:avLst/>
          </a:prstGeom>
        </p:spPr>
      </p:pic>
      <p:pic>
        <p:nvPicPr>
          <p:cNvPr id="80" name="Picture 79"/>
          <p:cNvPicPr>
            <a:picLocks noChangeAspect="1"/>
          </p:cNvPicPr>
          <p:nvPr/>
        </p:nvPicPr>
        <p:blipFill>
          <a:blip r:embed="rId7"/>
          <a:stretch>
            <a:fillRect/>
          </a:stretch>
        </p:blipFill>
        <p:spPr>
          <a:xfrm>
            <a:off x="4234765" y="4314931"/>
            <a:ext cx="179978" cy="226019"/>
          </a:xfrm>
          <a:prstGeom prst="rect">
            <a:avLst/>
          </a:prstGeom>
          <a:solidFill>
            <a:schemeClr val="bg1"/>
          </a:solidFill>
        </p:spPr>
      </p:pic>
      <p:pic>
        <p:nvPicPr>
          <p:cNvPr id="81" name="Picture 80"/>
          <p:cNvPicPr>
            <a:picLocks noChangeAspect="1"/>
          </p:cNvPicPr>
          <p:nvPr/>
        </p:nvPicPr>
        <p:blipFill>
          <a:blip r:embed="rId7"/>
          <a:stretch>
            <a:fillRect/>
          </a:stretch>
        </p:blipFill>
        <p:spPr>
          <a:xfrm>
            <a:off x="4283741" y="4373305"/>
            <a:ext cx="179978" cy="226019"/>
          </a:xfrm>
          <a:prstGeom prst="rect">
            <a:avLst/>
          </a:prstGeom>
          <a:solidFill>
            <a:schemeClr val="bg1"/>
          </a:solidFill>
        </p:spPr>
      </p:pic>
      <p:pic>
        <p:nvPicPr>
          <p:cNvPr id="82" name="Picture 81"/>
          <p:cNvPicPr>
            <a:picLocks noChangeAspect="1"/>
          </p:cNvPicPr>
          <p:nvPr/>
        </p:nvPicPr>
        <p:blipFill>
          <a:blip r:embed="rId7"/>
          <a:stretch>
            <a:fillRect/>
          </a:stretch>
        </p:blipFill>
        <p:spPr>
          <a:xfrm>
            <a:off x="4349693" y="4431679"/>
            <a:ext cx="179978" cy="226019"/>
          </a:xfrm>
          <a:prstGeom prst="rect">
            <a:avLst/>
          </a:prstGeom>
          <a:solidFill>
            <a:schemeClr val="bg1"/>
          </a:solidFill>
        </p:spPr>
      </p:pic>
      <p:pic>
        <p:nvPicPr>
          <p:cNvPr id="102" name="Picture 101"/>
          <p:cNvPicPr>
            <a:picLocks noChangeAspect="1"/>
          </p:cNvPicPr>
          <p:nvPr/>
        </p:nvPicPr>
        <p:blipFill>
          <a:blip r:embed="rId8"/>
          <a:stretch>
            <a:fillRect/>
          </a:stretch>
        </p:blipFill>
        <p:spPr>
          <a:xfrm>
            <a:off x="8051485" y="5196001"/>
            <a:ext cx="326660" cy="326660"/>
          </a:xfrm>
          <a:prstGeom prst="rect">
            <a:avLst/>
          </a:prstGeom>
        </p:spPr>
      </p:pic>
      <p:pic>
        <p:nvPicPr>
          <p:cNvPr id="103" name="Picture 102" descr="Machine-Cabinet_ManTerminalBehind.png"/>
          <p:cNvPicPr>
            <a:picLocks noChangeAspect="1"/>
          </p:cNvPicPr>
          <p:nvPr/>
        </p:nvPicPr>
        <p:blipFill rotWithShape="1">
          <a:blip r:embed="rId2">
            <a:extLst>
              <a:ext uri="{28A0092B-C50C-407E-A947-70E740481C1C}">
                <a14:useLocalDpi xmlns:a14="http://schemas.microsoft.com/office/drawing/2010/main" val="0"/>
              </a:ext>
            </a:extLst>
          </a:blip>
          <a:srcRect l="46322" t="17169" b="45085"/>
          <a:stretch/>
        </p:blipFill>
        <p:spPr>
          <a:xfrm>
            <a:off x="9283371" y="5141415"/>
            <a:ext cx="1305337" cy="780598"/>
          </a:xfrm>
          <a:prstGeom prst="rect">
            <a:avLst/>
          </a:prstGeom>
        </p:spPr>
      </p:pic>
      <p:grpSp>
        <p:nvGrpSpPr>
          <p:cNvPr id="104" name="Group 103"/>
          <p:cNvGrpSpPr/>
          <p:nvPr/>
        </p:nvGrpSpPr>
        <p:grpSpPr>
          <a:xfrm>
            <a:off x="10008114" y="5099914"/>
            <a:ext cx="758532" cy="487192"/>
            <a:chOff x="1730720" y="4194288"/>
            <a:chExt cx="943823" cy="614909"/>
          </a:xfrm>
        </p:grpSpPr>
        <p:sp>
          <p:nvSpPr>
            <p:cNvPr id="105" name="Rounded Rectangle 104"/>
            <p:cNvSpPr/>
            <p:nvPr/>
          </p:nvSpPr>
          <p:spPr bwMode="auto">
            <a:xfrm>
              <a:off x="1730720" y="4194288"/>
              <a:ext cx="943823" cy="614909"/>
            </a:xfrm>
            <a:prstGeom prst="roundRect">
              <a:avLst>
                <a:gd name="adj" fmla="val 4492"/>
              </a:avLst>
            </a:prstGeom>
            <a:solidFill>
              <a:schemeClr val="tx2"/>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106" name="Rounded Rectangle 105"/>
            <p:cNvSpPr/>
            <p:nvPr/>
          </p:nvSpPr>
          <p:spPr bwMode="auto">
            <a:xfrm>
              <a:off x="1788582" y="4253043"/>
              <a:ext cx="833846" cy="497749"/>
            </a:xfrm>
            <a:prstGeom prst="roundRect">
              <a:avLst>
                <a:gd name="adj" fmla="val 4492"/>
              </a:avLst>
            </a:prstGeom>
            <a:solidFill>
              <a:schemeClr val="bg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107" name="Picture 10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79593" y="4243168"/>
              <a:ext cx="861884" cy="524862"/>
            </a:xfrm>
            <a:prstGeom prst="roundRect">
              <a:avLst>
                <a:gd name="adj" fmla="val 3570"/>
              </a:avLst>
            </a:prstGeom>
            <a:solidFill>
              <a:srgbClr val="FFFFFF">
                <a:shade val="85000"/>
              </a:srgbClr>
            </a:solidFill>
            <a:ln>
              <a:noFill/>
            </a:ln>
            <a:effectLst/>
          </p:spPr>
        </p:pic>
      </p:grpSp>
      <p:pic>
        <p:nvPicPr>
          <p:cNvPr id="108" name="Picture 107"/>
          <p:cNvPicPr>
            <a:picLocks noChangeAspect="1"/>
          </p:cNvPicPr>
          <p:nvPr/>
        </p:nvPicPr>
        <p:blipFill rotWithShape="1">
          <a:blip r:embed="rId5"/>
          <a:srcRect l="20010" t="10444" r="16651" b="18807"/>
          <a:stretch/>
        </p:blipFill>
        <p:spPr>
          <a:xfrm>
            <a:off x="10855552" y="5647272"/>
            <a:ext cx="419434" cy="335547"/>
          </a:xfrm>
          <a:prstGeom prst="rect">
            <a:avLst/>
          </a:prstGeom>
        </p:spPr>
      </p:pic>
      <p:pic>
        <p:nvPicPr>
          <p:cNvPr id="109" name="Picture 108"/>
          <p:cNvPicPr>
            <a:picLocks noChangeAspect="1"/>
          </p:cNvPicPr>
          <p:nvPr/>
        </p:nvPicPr>
        <p:blipFill>
          <a:blip r:embed="rId7"/>
          <a:stretch>
            <a:fillRect/>
          </a:stretch>
        </p:blipFill>
        <p:spPr>
          <a:xfrm>
            <a:off x="10894775" y="5146062"/>
            <a:ext cx="321795" cy="404115"/>
          </a:xfrm>
          <a:prstGeom prst="rect">
            <a:avLst/>
          </a:prstGeom>
        </p:spPr>
      </p:pic>
      <p:pic>
        <p:nvPicPr>
          <p:cNvPr id="110" name="Picture 109"/>
          <p:cNvPicPr>
            <a:picLocks noChangeAspect="1"/>
          </p:cNvPicPr>
          <p:nvPr/>
        </p:nvPicPr>
        <p:blipFill>
          <a:blip r:embed="rId8"/>
          <a:stretch>
            <a:fillRect/>
          </a:stretch>
        </p:blipFill>
        <p:spPr>
          <a:xfrm>
            <a:off x="10892342" y="5196001"/>
            <a:ext cx="326660" cy="326660"/>
          </a:xfrm>
          <a:prstGeom prst="rect">
            <a:avLst/>
          </a:prstGeom>
        </p:spPr>
      </p:pic>
      <p:pic>
        <p:nvPicPr>
          <p:cNvPr id="111" name="Picture 110"/>
          <p:cNvPicPr>
            <a:picLocks noChangeAspect="1"/>
          </p:cNvPicPr>
          <p:nvPr/>
        </p:nvPicPr>
        <p:blipFill>
          <a:blip r:embed="rId9" cstate="screen">
            <a:lum bright="70000" contrast="-70000"/>
            <a:extLst>
              <a:ext uri="{28A0092B-C50C-407E-A947-70E740481C1C}">
                <a14:useLocalDpi xmlns:a14="http://schemas.microsoft.com/office/drawing/2010/main"/>
              </a:ext>
            </a:extLst>
          </a:blip>
          <a:stretch>
            <a:fillRect/>
          </a:stretch>
        </p:blipFill>
        <p:spPr>
          <a:xfrm>
            <a:off x="10444271" y="3848032"/>
            <a:ext cx="222091" cy="364422"/>
          </a:xfrm>
          <a:prstGeom prst="rect">
            <a:avLst/>
          </a:prstGeom>
        </p:spPr>
      </p:pic>
      <p:sp>
        <p:nvSpPr>
          <p:cNvPr id="112" name="TextBox 111"/>
          <p:cNvSpPr txBox="1"/>
          <p:nvPr/>
        </p:nvSpPr>
        <p:spPr>
          <a:xfrm>
            <a:off x="10676923" y="3772490"/>
            <a:ext cx="931145" cy="461665"/>
          </a:xfrm>
          <a:prstGeom prst="rect">
            <a:avLst/>
          </a:prstGeom>
          <a:noFill/>
        </p:spPr>
        <p:txBody>
          <a:bodyPr wrap="square" rtlCol="0">
            <a:spAutoFit/>
          </a:bodyPr>
          <a:lstStyle/>
          <a:p>
            <a:r>
              <a:rPr lang="en-US" sz="1200" i="1" dirty="0">
                <a:solidFill>
                  <a:schemeClr val="bg2"/>
                </a:solidFill>
                <a:cs typeface="Arial Narrow"/>
              </a:rPr>
              <a:t>Active Directory</a:t>
            </a:r>
          </a:p>
        </p:txBody>
      </p:sp>
      <p:pic>
        <p:nvPicPr>
          <p:cNvPr id="113" name="Picture 112"/>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311920" y="3786751"/>
            <a:ext cx="232206" cy="425703"/>
          </a:xfrm>
          <a:prstGeom prst="rect">
            <a:avLst/>
          </a:prstGeom>
        </p:spPr>
      </p:pic>
      <p:grpSp>
        <p:nvGrpSpPr>
          <p:cNvPr id="114" name="Group 113"/>
          <p:cNvGrpSpPr/>
          <p:nvPr/>
        </p:nvGrpSpPr>
        <p:grpSpPr>
          <a:xfrm>
            <a:off x="6618731" y="5963514"/>
            <a:ext cx="378352" cy="334179"/>
            <a:chOff x="10140744" y="3361515"/>
            <a:chExt cx="281248" cy="248498"/>
          </a:xfrm>
        </p:grpSpPr>
        <p:pic>
          <p:nvPicPr>
            <p:cNvPr id="115" name="Picture 114"/>
            <p:cNvPicPr>
              <a:picLocks noChangeAspect="1"/>
            </p:cNvPicPr>
            <p:nvPr/>
          </p:nvPicPr>
          <p:blipFill>
            <a:blip r:embed="rId11"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140744" y="3361515"/>
              <a:ext cx="176093" cy="176553"/>
            </a:xfrm>
            <a:prstGeom prst="rect">
              <a:avLst/>
            </a:prstGeom>
          </p:spPr>
        </p:pic>
        <p:pic>
          <p:nvPicPr>
            <p:cNvPr id="116" name="Picture 115"/>
            <p:cNvPicPr>
              <a:picLocks noChangeAspect="1"/>
            </p:cNvPicPr>
            <p:nvPr/>
          </p:nvPicPr>
          <p:blipFill>
            <a:blip r:embed="rId11"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245899" y="3433460"/>
              <a:ext cx="176093" cy="176553"/>
            </a:xfrm>
            <a:prstGeom prst="rect">
              <a:avLst/>
            </a:prstGeom>
            <a:noFill/>
            <a:ln>
              <a:noFill/>
            </a:ln>
          </p:spPr>
        </p:pic>
      </p:grpSp>
      <p:grpSp>
        <p:nvGrpSpPr>
          <p:cNvPr id="117" name="Group 116"/>
          <p:cNvGrpSpPr/>
          <p:nvPr/>
        </p:nvGrpSpPr>
        <p:grpSpPr>
          <a:xfrm rot="16200000">
            <a:off x="10193862" y="4544283"/>
            <a:ext cx="450311" cy="227595"/>
            <a:chOff x="11620986" y="3719657"/>
            <a:chExt cx="571014" cy="227594"/>
          </a:xfrm>
        </p:grpSpPr>
        <p:grpSp>
          <p:nvGrpSpPr>
            <p:cNvPr id="118" name="Group 117"/>
            <p:cNvGrpSpPr/>
            <p:nvPr/>
          </p:nvGrpSpPr>
          <p:grpSpPr>
            <a:xfrm rot="10800000">
              <a:off x="11620986" y="3719657"/>
              <a:ext cx="277282" cy="227594"/>
              <a:chOff x="3721294" y="4065289"/>
              <a:chExt cx="400374" cy="328628"/>
            </a:xfrm>
          </p:grpSpPr>
          <p:sp>
            <p:nvSpPr>
              <p:cNvPr id="122" name="Chevron 121"/>
              <p:cNvSpPr/>
              <p:nvPr/>
            </p:nvSpPr>
            <p:spPr bwMode="auto">
              <a:xfrm>
                <a:off x="37212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sp>
            <p:nvSpPr>
              <p:cNvPr id="123" name="Chevron 122"/>
              <p:cNvSpPr/>
              <p:nvPr/>
            </p:nvSpPr>
            <p:spPr bwMode="auto">
              <a:xfrm>
                <a:off x="3912399"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grpSp>
        <p:grpSp>
          <p:nvGrpSpPr>
            <p:cNvPr id="119" name="Group 118"/>
            <p:cNvGrpSpPr/>
            <p:nvPr/>
          </p:nvGrpSpPr>
          <p:grpSpPr>
            <a:xfrm>
              <a:off x="11914718" y="3719657"/>
              <a:ext cx="277282" cy="227594"/>
              <a:chOff x="3721294" y="4065289"/>
              <a:chExt cx="400374" cy="328628"/>
            </a:xfrm>
          </p:grpSpPr>
          <p:sp>
            <p:nvSpPr>
              <p:cNvPr id="120" name="Chevron 119"/>
              <p:cNvSpPr/>
              <p:nvPr/>
            </p:nvSpPr>
            <p:spPr bwMode="auto">
              <a:xfrm>
                <a:off x="37212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sp>
            <p:nvSpPr>
              <p:cNvPr id="121" name="Chevron 120"/>
              <p:cNvSpPr/>
              <p:nvPr/>
            </p:nvSpPr>
            <p:spPr bwMode="auto">
              <a:xfrm>
                <a:off x="3912399"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grpSp>
      </p:grpSp>
      <p:grpSp>
        <p:nvGrpSpPr>
          <p:cNvPr id="124" name="Group 123"/>
          <p:cNvGrpSpPr/>
          <p:nvPr/>
        </p:nvGrpSpPr>
        <p:grpSpPr>
          <a:xfrm>
            <a:off x="9434331" y="5950189"/>
            <a:ext cx="378352" cy="334179"/>
            <a:chOff x="10140744" y="3361515"/>
            <a:chExt cx="281248" cy="248498"/>
          </a:xfrm>
        </p:grpSpPr>
        <p:pic>
          <p:nvPicPr>
            <p:cNvPr id="125" name="Picture 124"/>
            <p:cNvPicPr>
              <a:picLocks noChangeAspect="1"/>
            </p:cNvPicPr>
            <p:nvPr/>
          </p:nvPicPr>
          <p:blipFill>
            <a:blip r:embed="rId11"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140744" y="3361515"/>
              <a:ext cx="176093" cy="176553"/>
            </a:xfrm>
            <a:prstGeom prst="rect">
              <a:avLst/>
            </a:prstGeom>
          </p:spPr>
        </p:pic>
        <p:pic>
          <p:nvPicPr>
            <p:cNvPr id="126" name="Picture 125"/>
            <p:cNvPicPr>
              <a:picLocks noChangeAspect="1"/>
            </p:cNvPicPr>
            <p:nvPr/>
          </p:nvPicPr>
          <p:blipFill>
            <a:blip r:embed="rId11"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245899" y="3433460"/>
              <a:ext cx="176093" cy="176553"/>
            </a:xfrm>
            <a:prstGeom prst="rect">
              <a:avLst/>
            </a:prstGeom>
            <a:noFill/>
            <a:ln>
              <a:noFill/>
            </a:ln>
          </p:spPr>
        </p:pic>
      </p:grpSp>
      <p:grpSp>
        <p:nvGrpSpPr>
          <p:cNvPr id="127" name="Group 126"/>
          <p:cNvGrpSpPr/>
          <p:nvPr/>
        </p:nvGrpSpPr>
        <p:grpSpPr>
          <a:xfrm>
            <a:off x="9812683" y="3848023"/>
            <a:ext cx="378352" cy="334179"/>
            <a:chOff x="10140744" y="3361515"/>
            <a:chExt cx="281248" cy="248498"/>
          </a:xfrm>
        </p:grpSpPr>
        <p:pic>
          <p:nvPicPr>
            <p:cNvPr id="128" name="Picture 127"/>
            <p:cNvPicPr>
              <a:picLocks noChangeAspect="1"/>
            </p:cNvPicPr>
            <p:nvPr/>
          </p:nvPicPr>
          <p:blipFill>
            <a:blip r:embed="rId11"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140744" y="3361515"/>
              <a:ext cx="176093" cy="176553"/>
            </a:xfrm>
            <a:prstGeom prst="rect">
              <a:avLst/>
            </a:prstGeom>
          </p:spPr>
        </p:pic>
        <p:pic>
          <p:nvPicPr>
            <p:cNvPr id="129" name="Picture 128"/>
            <p:cNvPicPr>
              <a:picLocks noChangeAspect="1"/>
            </p:cNvPicPr>
            <p:nvPr/>
          </p:nvPicPr>
          <p:blipFill>
            <a:blip r:embed="rId11"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245899" y="3433460"/>
              <a:ext cx="176093" cy="176553"/>
            </a:xfrm>
            <a:prstGeom prst="rect">
              <a:avLst/>
            </a:prstGeom>
            <a:noFill/>
            <a:ln>
              <a:noFill/>
            </a:ln>
          </p:spPr>
        </p:pic>
      </p:grpSp>
      <p:sp>
        <p:nvSpPr>
          <p:cNvPr id="131" name="TextBox 130"/>
          <p:cNvSpPr txBox="1"/>
          <p:nvPr/>
        </p:nvSpPr>
        <p:spPr>
          <a:xfrm>
            <a:off x="7868104" y="3649233"/>
            <a:ext cx="1860061" cy="669414"/>
          </a:xfrm>
          <a:prstGeom prst="rect">
            <a:avLst/>
          </a:prstGeom>
          <a:noFill/>
        </p:spPr>
        <p:txBody>
          <a:bodyPr wrap="none" rtlCol="0">
            <a:spAutoFit/>
          </a:bodyPr>
          <a:lstStyle/>
          <a:p>
            <a:pPr>
              <a:lnSpc>
                <a:spcPts val="1500"/>
              </a:lnSpc>
            </a:pPr>
            <a:r>
              <a:rPr lang="en-US" sz="1200" b="1" dirty="0">
                <a:solidFill>
                  <a:srgbClr val="C00000"/>
                </a:solidFill>
                <a:latin typeface="Arial Narrow"/>
                <a:cs typeface="Arial Narrow"/>
              </a:rPr>
              <a:t>REMOTE ADMIN &amp; CONFIG </a:t>
            </a:r>
          </a:p>
          <a:p>
            <a:pPr>
              <a:lnSpc>
                <a:spcPts val="1500"/>
              </a:lnSpc>
            </a:pPr>
            <a:r>
              <a:rPr lang="en-US" sz="1200" b="1" dirty="0">
                <a:solidFill>
                  <a:srgbClr val="C00000"/>
                </a:solidFill>
                <a:latin typeface="Arial Narrow"/>
                <a:cs typeface="Arial Narrow"/>
              </a:rPr>
              <a:t>REMOTE CONTROL</a:t>
            </a:r>
          </a:p>
          <a:p>
            <a:pPr>
              <a:lnSpc>
                <a:spcPts val="1500"/>
              </a:lnSpc>
            </a:pPr>
            <a:r>
              <a:rPr lang="en-US" sz="1200" b="1" dirty="0">
                <a:solidFill>
                  <a:srgbClr val="C00000"/>
                </a:solidFill>
                <a:latin typeface="Arial Narrow"/>
                <a:cs typeface="Arial Narrow"/>
              </a:rPr>
              <a:t>REMOTE RESTART</a:t>
            </a:r>
          </a:p>
        </p:txBody>
      </p:sp>
      <p:pic>
        <p:nvPicPr>
          <p:cNvPr id="133" name="Picture 132"/>
          <p:cNvPicPr>
            <a:picLocks noChangeAspect="1"/>
          </p:cNvPicPr>
          <p:nvPr/>
        </p:nvPicPr>
        <p:blipFill>
          <a:blip r:embed="rId12"/>
          <a:stretch>
            <a:fillRect/>
          </a:stretch>
        </p:blipFill>
        <p:spPr>
          <a:xfrm>
            <a:off x="6373787" y="3563427"/>
            <a:ext cx="1460449" cy="970000"/>
          </a:xfrm>
          <a:prstGeom prst="rect">
            <a:avLst/>
          </a:prstGeom>
        </p:spPr>
      </p:pic>
      <p:grpSp>
        <p:nvGrpSpPr>
          <p:cNvPr id="141" name="Group 140"/>
          <p:cNvGrpSpPr/>
          <p:nvPr/>
        </p:nvGrpSpPr>
        <p:grpSpPr>
          <a:xfrm rot="12903497">
            <a:off x="8022985" y="4476691"/>
            <a:ext cx="450311" cy="227595"/>
            <a:chOff x="11620986" y="3719657"/>
            <a:chExt cx="571014" cy="227594"/>
          </a:xfrm>
        </p:grpSpPr>
        <p:grpSp>
          <p:nvGrpSpPr>
            <p:cNvPr id="142" name="Group 141"/>
            <p:cNvGrpSpPr/>
            <p:nvPr/>
          </p:nvGrpSpPr>
          <p:grpSpPr>
            <a:xfrm rot="10800000">
              <a:off x="11620986" y="3719657"/>
              <a:ext cx="277282" cy="227594"/>
              <a:chOff x="3721294" y="4065289"/>
              <a:chExt cx="400374" cy="328628"/>
            </a:xfrm>
          </p:grpSpPr>
          <p:sp>
            <p:nvSpPr>
              <p:cNvPr id="146" name="Chevron 145"/>
              <p:cNvSpPr/>
              <p:nvPr/>
            </p:nvSpPr>
            <p:spPr bwMode="auto">
              <a:xfrm>
                <a:off x="37212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sp>
            <p:nvSpPr>
              <p:cNvPr id="147" name="Chevron 146"/>
              <p:cNvSpPr/>
              <p:nvPr/>
            </p:nvSpPr>
            <p:spPr bwMode="auto">
              <a:xfrm>
                <a:off x="3912399"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grpSp>
        <p:grpSp>
          <p:nvGrpSpPr>
            <p:cNvPr id="143" name="Group 142"/>
            <p:cNvGrpSpPr/>
            <p:nvPr/>
          </p:nvGrpSpPr>
          <p:grpSpPr>
            <a:xfrm>
              <a:off x="11914718" y="3719657"/>
              <a:ext cx="277282" cy="227594"/>
              <a:chOff x="3721294" y="4065289"/>
              <a:chExt cx="400374" cy="328628"/>
            </a:xfrm>
          </p:grpSpPr>
          <p:sp>
            <p:nvSpPr>
              <p:cNvPr id="144" name="Chevron 143"/>
              <p:cNvSpPr/>
              <p:nvPr/>
            </p:nvSpPr>
            <p:spPr bwMode="auto">
              <a:xfrm>
                <a:off x="37212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sp>
            <p:nvSpPr>
              <p:cNvPr id="145" name="Chevron 144"/>
              <p:cNvSpPr/>
              <p:nvPr/>
            </p:nvSpPr>
            <p:spPr bwMode="auto">
              <a:xfrm>
                <a:off x="3912399"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grpSp>
      </p:grpSp>
    </p:spTree>
    <p:extLst>
      <p:ext uri="{BB962C8B-B14F-4D97-AF65-F5344CB8AC3E}">
        <p14:creationId xmlns:p14="http://schemas.microsoft.com/office/powerpoint/2010/main" val="191041733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Challenge #6 : Reduce lifecycle management costs</a:t>
            </a:r>
          </a:p>
        </p:txBody>
      </p:sp>
      <p:sp>
        <p:nvSpPr>
          <p:cNvPr id="3" name="TextBox 2"/>
          <p:cNvSpPr txBox="1"/>
          <p:nvPr/>
        </p:nvSpPr>
        <p:spPr>
          <a:xfrm>
            <a:off x="338099" y="1972670"/>
            <a:ext cx="5597618" cy="1323439"/>
          </a:xfrm>
          <a:prstGeom prst="rect">
            <a:avLst/>
          </a:prstGeom>
          <a:noFill/>
        </p:spPr>
        <p:txBody>
          <a:bodyPr wrap="square" rtlCol="0">
            <a:spAutoFit/>
          </a:bodyPr>
          <a:lstStyle/>
          <a:p>
            <a:pPr marL="171450" indent="-171450">
              <a:buFont typeface="Arial" panose="020B0604020202020204" pitchFamily="34" charset="0"/>
              <a:buChar char="•"/>
            </a:pPr>
            <a:r>
              <a:rPr lang="en-US" sz="2000" dirty="0">
                <a:solidFill>
                  <a:schemeClr val="tx2"/>
                </a:solidFill>
                <a:latin typeface="Arial Narrow"/>
                <a:cs typeface="Arial Narrow"/>
              </a:rPr>
              <a:t>Patch management on every terminal</a:t>
            </a:r>
          </a:p>
          <a:p>
            <a:pPr marL="171450" indent="-171450">
              <a:buFont typeface="Arial" panose="020B0604020202020204" pitchFamily="34" charset="0"/>
              <a:buChar char="•"/>
            </a:pPr>
            <a:r>
              <a:rPr lang="en-US" sz="2000" dirty="0">
                <a:solidFill>
                  <a:schemeClr val="tx2"/>
                </a:solidFill>
                <a:latin typeface="Arial Narrow"/>
                <a:cs typeface="Arial Narrow"/>
              </a:rPr>
              <a:t>Application upgrades on every terminal</a:t>
            </a:r>
          </a:p>
          <a:p>
            <a:pPr marL="171450" indent="-171450">
              <a:buFont typeface="Arial" panose="020B0604020202020204" pitchFamily="34" charset="0"/>
              <a:buChar char="•"/>
            </a:pPr>
            <a:r>
              <a:rPr lang="en-US" sz="2000" dirty="0">
                <a:solidFill>
                  <a:schemeClr val="tx2"/>
                </a:solidFill>
                <a:latin typeface="Arial Narrow"/>
                <a:cs typeface="Arial Narrow"/>
              </a:rPr>
              <a:t>Typical hardware upgrade frequency: 3 years, to match new OS requirements</a:t>
            </a:r>
          </a:p>
        </p:txBody>
      </p:sp>
      <p:sp>
        <p:nvSpPr>
          <p:cNvPr id="30" name="TextBox 29"/>
          <p:cNvSpPr txBox="1"/>
          <p:nvPr/>
        </p:nvSpPr>
        <p:spPr>
          <a:xfrm>
            <a:off x="338099" y="1407917"/>
            <a:ext cx="1912039" cy="461665"/>
          </a:xfrm>
          <a:prstGeom prst="rect">
            <a:avLst/>
          </a:prstGeom>
          <a:noFill/>
        </p:spPr>
        <p:txBody>
          <a:bodyPr wrap="square" rtlCol="0">
            <a:spAutoFit/>
          </a:bodyPr>
          <a:lstStyle/>
          <a:p>
            <a:r>
              <a:rPr lang="en-US" sz="2400" b="1" dirty="0">
                <a:solidFill>
                  <a:srgbClr val="C00000"/>
                </a:solidFill>
                <a:latin typeface="Arial Narrow"/>
                <a:cs typeface="Arial Narrow"/>
              </a:rPr>
              <a:t>CHALLENGE</a:t>
            </a:r>
          </a:p>
        </p:txBody>
      </p:sp>
      <p:sp>
        <p:nvSpPr>
          <p:cNvPr id="31" name="TextBox 30"/>
          <p:cNvSpPr txBox="1"/>
          <p:nvPr/>
        </p:nvSpPr>
        <p:spPr>
          <a:xfrm>
            <a:off x="6258818" y="1374036"/>
            <a:ext cx="1912039" cy="461665"/>
          </a:xfrm>
          <a:prstGeom prst="rect">
            <a:avLst/>
          </a:prstGeom>
          <a:noFill/>
        </p:spPr>
        <p:txBody>
          <a:bodyPr wrap="square" rtlCol="0">
            <a:spAutoFit/>
          </a:bodyPr>
          <a:lstStyle/>
          <a:p>
            <a:r>
              <a:rPr lang="en-US" sz="2400" b="1" dirty="0">
                <a:solidFill>
                  <a:srgbClr val="C00000"/>
                </a:solidFill>
                <a:latin typeface="Arial Narrow"/>
                <a:cs typeface="Arial Narrow"/>
              </a:rPr>
              <a:t>SOLUTION</a:t>
            </a:r>
          </a:p>
        </p:txBody>
      </p:sp>
      <p:sp>
        <p:nvSpPr>
          <p:cNvPr id="32" name="TextBox 31"/>
          <p:cNvSpPr txBox="1"/>
          <p:nvPr/>
        </p:nvSpPr>
        <p:spPr>
          <a:xfrm>
            <a:off x="6247983" y="1999650"/>
            <a:ext cx="5714521" cy="1015663"/>
          </a:xfrm>
          <a:prstGeom prst="rect">
            <a:avLst/>
          </a:prstGeom>
          <a:noFill/>
        </p:spPr>
        <p:txBody>
          <a:bodyPr wrap="square" rtlCol="0">
            <a:spAutoFit/>
          </a:bodyPr>
          <a:lstStyle/>
          <a:p>
            <a:pPr marL="171450" indent="-171450">
              <a:buFont typeface="Arial" panose="020B0604020202020204" pitchFamily="34" charset="0"/>
              <a:buChar char="•"/>
            </a:pPr>
            <a:r>
              <a:rPr lang="en-US" sz="2000" b="1" dirty="0">
                <a:solidFill>
                  <a:srgbClr val="C00000"/>
                </a:solidFill>
                <a:latin typeface="Arial Narrow"/>
                <a:cs typeface="Arial Narrow"/>
              </a:rPr>
              <a:t>Centralized patch deployment </a:t>
            </a:r>
            <a:r>
              <a:rPr lang="en-US" sz="2000" dirty="0">
                <a:solidFill>
                  <a:schemeClr val="tx2"/>
                </a:solidFill>
                <a:latin typeface="Arial Narrow"/>
                <a:cs typeface="Arial Narrow"/>
              </a:rPr>
              <a:t>on content &amp; RDS server</a:t>
            </a:r>
          </a:p>
          <a:p>
            <a:pPr marL="171450" indent="-171450">
              <a:buFont typeface="Arial" panose="020B0604020202020204" pitchFamily="34" charset="0"/>
              <a:buChar char="•"/>
            </a:pPr>
            <a:r>
              <a:rPr lang="en-US" sz="2000" b="1" dirty="0">
                <a:solidFill>
                  <a:srgbClr val="C00000"/>
                </a:solidFill>
                <a:latin typeface="Arial Narrow"/>
                <a:cs typeface="Arial Narrow"/>
              </a:rPr>
              <a:t>Centralized </a:t>
            </a:r>
            <a:r>
              <a:rPr lang="en-US" sz="2000" dirty="0">
                <a:solidFill>
                  <a:schemeClr val="tx2"/>
                </a:solidFill>
                <a:latin typeface="Arial Narrow"/>
                <a:cs typeface="Arial Narrow"/>
              </a:rPr>
              <a:t>Application</a:t>
            </a:r>
            <a:r>
              <a:rPr lang="en-US" sz="2000" b="1" dirty="0">
                <a:solidFill>
                  <a:srgbClr val="C00000"/>
                </a:solidFill>
                <a:latin typeface="Arial Narrow"/>
                <a:cs typeface="Arial Narrow"/>
              </a:rPr>
              <a:t> upgrades </a:t>
            </a:r>
            <a:r>
              <a:rPr lang="en-US" sz="2000" dirty="0">
                <a:solidFill>
                  <a:schemeClr val="tx2"/>
                </a:solidFill>
                <a:latin typeface="Arial Narrow"/>
                <a:cs typeface="Arial Narrow"/>
              </a:rPr>
              <a:t>on content server</a:t>
            </a:r>
          </a:p>
          <a:p>
            <a:pPr marL="171450" indent="-171450">
              <a:buFont typeface="Arial" panose="020B0604020202020204" pitchFamily="34" charset="0"/>
              <a:buChar char="•"/>
            </a:pPr>
            <a:r>
              <a:rPr lang="en-US" sz="2000" dirty="0">
                <a:solidFill>
                  <a:schemeClr val="tx2"/>
                </a:solidFill>
                <a:latin typeface="Arial Narrow"/>
                <a:cs typeface="Arial Narrow"/>
              </a:rPr>
              <a:t>Typical hardware</a:t>
            </a:r>
            <a:r>
              <a:rPr lang="en-US" sz="2000" b="1" dirty="0">
                <a:solidFill>
                  <a:srgbClr val="C00000"/>
                </a:solidFill>
                <a:latin typeface="Arial Narrow"/>
                <a:cs typeface="Arial Narrow"/>
              </a:rPr>
              <a:t> upgrade frequency :10 years</a:t>
            </a:r>
          </a:p>
        </p:txBody>
      </p:sp>
      <p:pic>
        <p:nvPicPr>
          <p:cNvPr id="4" name="Picture 3"/>
          <p:cNvPicPr>
            <a:picLocks noChangeAspect="1"/>
          </p:cNvPicPr>
          <p:nvPr/>
        </p:nvPicPr>
        <p:blipFill>
          <a:blip r:embed="rId2"/>
          <a:stretch>
            <a:fillRect/>
          </a:stretch>
        </p:blipFill>
        <p:spPr>
          <a:xfrm>
            <a:off x="960561" y="3818184"/>
            <a:ext cx="1491814" cy="887251"/>
          </a:xfrm>
          <a:prstGeom prst="rect">
            <a:avLst/>
          </a:prstGeom>
        </p:spPr>
      </p:pic>
      <p:pic>
        <p:nvPicPr>
          <p:cNvPr id="28" name="Picture 27"/>
          <p:cNvPicPr>
            <a:picLocks noChangeAspect="1"/>
          </p:cNvPicPr>
          <p:nvPr/>
        </p:nvPicPr>
        <p:blipFill>
          <a:blip r:embed="rId2"/>
          <a:stretch>
            <a:fillRect/>
          </a:stretch>
        </p:blipFill>
        <p:spPr>
          <a:xfrm>
            <a:off x="2662488" y="3826729"/>
            <a:ext cx="1491814" cy="887251"/>
          </a:xfrm>
          <a:prstGeom prst="rect">
            <a:avLst/>
          </a:prstGeom>
        </p:spPr>
      </p:pic>
      <p:pic>
        <p:nvPicPr>
          <p:cNvPr id="29" name="Picture 28"/>
          <p:cNvPicPr>
            <a:picLocks noChangeAspect="1"/>
          </p:cNvPicPr>
          <p:nvPr/>
        </p:nvPicPr>
        <p:blipFill>
          <a:blip r:embed="rId2"/>
          <a:stretch>
            <a:fillRect/>
          </a:stretch>
        </p:blipFill>
        <p:spPr>
          <a:xfrm>
            <a:off x="960561" y="4982924"/>
            <a:ext cx="1491814" cy="887251"/>
          </a:xfrm>
          <a:prstGeom prst="rect">
            <a:avLst/>
          </a:prstGeom>
        </p:spPr>
      </p:pic>
      <p:pic>
        <p:nvPicPr>
          <p:cNvPr id="33" name="Picture 32"/>
          <p:cNvPicPr>
            <a:picLocks noChangeAspect="1"/>
          </p:cNvPicPr>
          <p:nvPr/>
        </p:nvPicPr>
        <p:blipFill>
          <a:blip r:embed="rId2"/>
          <a:stretch>
            <a:fillRect/>
          </a:stretch>
        </p:blipFill>
        <p:spPr>
          <a:xfrm>
            <a:off x="2662488" y="4991470"/>
            <a:ext cx="1491814" cy="887251"/>
          </a:xfrm>
          <a:prstGeom prst="rect">
            <a:avLst/>
          </a:prstGeom>
        </p:spPr>
      </p:pic>
      <p:sp>
        <p:nvSpPr>
          <p:cNvPr id="34" name="Right Arrow 33"/>
          <p:cNvSpPr/>
          <p:nvPr/>
        </p:nvSpPr>
        <p:spPr bwMode="auto">
          <a:xfrm>
            <a:off x="5358291" y="4432294"/>
            <a:ext cx="917880" cy="600792"/>
          </a:xfrm>
          <a:prstGeom prst="rightArrow">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55" name="Picture 54"/>
          <p:cNvPicPr>
            <a:picLocks noChangeAspect="1"/>
          </p:cNvPicPr>
          <p:nvPr/>
        </p:nvPicPr>
        <p:blipFill>
          <a:blip r:embed="rId3"/>
          <a:stretch>
            <a:fillRect/>
          </a:stretch>
        </p:blipFill>
        <p:spPr>
          <a:xfrm>
            <a:off x="1097334" y="3994829"/>
            <a:ext cx="494292" cy="499910"/>
          </a:xfrm>
          <a:prstGeom prst="rect">
            <a:avLst/>
          </a:prstGeom>
        </p:spPr>
      </p:pic>
      <p:pic>
        <p:nvPicPr>
          <p:cNvPr id="59" name="Picture 58"/>
          <p:cNvPicPr>
            <a:picLocks noChangeAspect="1"/>
          </p:cNvPicPr>
          <p:nvPr/>
        </p:nvPicPr>
        <p:blipFill>
          <a:blip r:embed="rId3"/>
          <a:stretch>
            <a:fillRect/>
          </a:stretch>
        </p:blipFill>
        <p:spPr>
          <a:xfrm>
            <a:off x="2840640" y="4015184"/>
            <a:ext cx="494292" cy="499910"/>
          </a:xfrm>
          <a:prstGeom prst="rect">
            <a:avLst/>
          </a:prstGeom>
        </p:spPr>
      </p:pic>
      <p:pic>
        <p:nvPicPr>
          <p:cNvPr id="60" name="Picture 59"/>
          <p:cNvPicPr>
            <a:picLocks noChangeAspect="1"/>
          </p:cNvPicPr>
          <p:nvPr/>
        </p:nvPicPr>
        <p:blipFill>
          <a:blip r:embed="rId3"/>
          <a:stretch>
            <a:fillRect/>
          </a:stretch>
        </p:blipFill>
        <p:spPr>
          <a:xfrm>
            <a:off x="1097334" y="5146873"/>
            <a:ext cx="494292" cy="499910"/>
          </a:xfrm>
          <a:prstGeom prst="rect">
            <a:avLst/>
          </a:prstGeom>
        </p:spPr>
      </p:pic>
      <p:pic>
        <p:nvPicPr>
          <p:cNvPr id="61" name="Picture 60"/>
          <p:cNvPicPr>
            <a:picLocks noChangeAspect="1"/>
          </p:cNvPicPr>
          <p:nvPr/>
        </p:nvPicPr>
        <p:blipFill>
          <a:blip r:embed="rId3"/>
          <a:stretch>
            <a:fillRect/>
          </a:stretch>
        </p:blipFill>
        <p:spPr>
          <a:xfrm>
            <a:off x="2760547" y="5151372"/>
            <a:ext cx="494292" cy="499910"/>
          </a:xfrm>
          <a:prstGeom prst="rect">
            <a:avLst/>
          </a:prstGeom>
        </p:spPr>
      </p:pic>
      <p:sp>
        <p:nvSpPr>
          <p:cNvPr id="63" name="TextBox 62"/>
          <p:cNvSpPr txBox="1"/>
          <p:nvPr/>
        </p:nvSpPr>
        <p:spPr>
          <a:xfrm>
            <a:off x="6615560" y="3974254"/>
            <a:ext cx="756831" cy="369332"/>
          </a:xfrm>
          <a:prstGeom prst="rect">
            <a:avLst/>
          </a:prstGeom>
          <a:noFill/>
        </p:spPr>
        <p:txBody>
          <a:bodyPr wrap="square" rtlCol="0">
            <a:spAutoFit/>
          </a:bodyPr>
          <a:lstStyle/>
          <a:p>
            <a:pPr algn="ctr"/>
            <a:r>
              <a:rPr lang="en-US" sz="900" b="1" i="1" dirty="0">
                <a:solidFill>
                  <a:schemeClr val="bg2"/>
                </a:solidFill>
                <a:cs typeface="Arial Narrow"/>
              </a:rPr>
              <a:t>CONTENT SERVER</a:t>
            </a:r>
          </a:p>
        </p:txBody>
      </p:sp>
      <p:pic>
        <p:nvPicPr>
          <p:cNvPr id="66" name="Picture 6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08711" y="4343322"/>
            <a:ext cx="379882" cy="706553"/>
          </a:xfrm>
          <a:prstGeom prst="rect">
            <a:avLst/>
          </a:prstGeom>
        </p:spPr>
      </p:pic>
      <p:pic>
        <p:nvPicPr>
          <p:cNvPr id="70" name="Picture 6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42963" y="4343586"/>
            <a:ext cx="379882" cy="706553"/>
          </a:xfrm>
          <a:prstGeom prst="rect">
            <a:avLst/>
          </a:prstGeom>
        </p:spPr>
      </p:pic>
      <p:pic>
        <p:nvPicPr>
          <p:cNvPr id="62" name="Picture 61"/>
          <p:cNvPicPr>
            <a:picLocks noChangeAspect="1"/>
          </p:cNvPicPr>
          <p:nvPr/>
        </p:nvPicPr>
        <p:blipFill>
          <a:blip r:embed="rId3"/>
          <a:stretch>
            <a:fillRect/>
          </a:stretch>
        </p:blipFill>
        <p:spPr>
          <a:xfrm>
            <a:off x="7317241" y="4779005"/>
            <a:ext cx="373691" cy="377938"/>
          </a:xfrm>
          <a:prstGeom prst="rect">
            <a:avLst/>
          </a:prstGeom>
        </p:spPr>
      </p:pic>
      <p:pic>
        <p:nvPicPr>
          <p:cNvPr id="76" name="Picture 75"/>
          <p:cNvPicPr>
            <a:picLocks noChangeAspect="1"/>
          </p:cNvPicPr>
          <p:nvPr/>
        </p:nvPicPr>
        <p:blipFill>
          <a:blip r:embed="rId3"/>
          <a:stretch>
            <a:fillRect/>
          </a:stretch>
        </p:blipFill>
        <p:spPr>
          <a:xfrm>
            <a:off x="6664315" y="4762399"/>
            <a:ext cx="373691" cy="377938"/>
          </a:xfrm>
          <a:prstGeom prst="rect">
            <a:avLst/>
          </a:prstGeom>
        </p:spPr>
      </p:pic>
      <p:pic>
        <p:nvPicPr>
          <p:cNvPr id="77" name="Picture 76"/>
          <p:cNvPicPr>
            <a:picLocks noChangeAspect="1"/>
          </p:cNvPicPr>
          <p:nvPr/>
        </p:nvPicPr>
        <p:blipFill>
          <a:blip r:embed="rId3"/>
          <a:stretch>
            <a:fillRect/>
          </a:stretch>
        </p:blipFill>
        <p:spPr>
          <a:xfrm>
            <a:off x="3621393" y="4011223"/>
            <a:ext cx="494292" cy="499910"/>
          </a:xfrm>
          <a:prstGeom prst="rect">
            <a:avLst/>
          </a:prstGeom>
        </p:spPr>
      </p:pic>
      <p:pic>
        <p:nvPicPr>
          <p:cNvPr id="78" name="Picture 77"/>
          <p:cNvPicPr>
            <a:picLocks noChangeAspect="1"/>
          </p:cNvPicPr>
          <p:nvPr/>
        </p:nvPicPr>
        <p:blipFill>
          <a:blip r:embed="rId3"/>
          <a:stretch>
            <a:fillRect/>
          </a:stretch>
        </p:blipFill>
        <p:spPr>
          <a:xfrm>
            <a:off x="1818019" y="4001983"/>
            <a:ext cx="494292" cy="499910"/>
          </a:xfrm>
          <a:prstGeom prst="rect">
            <a:avLst/>
          </a:prstGeom>
        </p:spPr>
      </p:pic>
      <p:pic>
        <p:nvPicPr>
          <p:cNvPr id="79" name="Picture 78"/>
          <p:cNvPicPr>
            <a:picLocks noChangeAspect="1"/>
          </p:cNvPicPr>
          <p:nvPr/>
        </p:nvPicPr>
        <p:blipFill>
          <a:blip r:embed="rId3"/>
          <a:stretch>
            <a:fillRect/>
          </a:stretch>
        </p:blipFill>
        <p:spPr>
          <a:xfrm>
            <a:off x="1843769" y="5166172"/>
            <a:ext cx="494292" cy="499910"/>
          </a:xfrm>
          <a:prstGeom prst="rect">
            <a:avLst/>
          </a:prstGeom>
        </p:spPr>
      </p:pic>
      <p:pic>
        <p:nvPicPr>
          <p:cNvPr id="80" name="Picture 79"/>
          <p:cNvPicPr>
            <a:picLocks noChangeAspect="1"/>
          </p:cNvPicPr>
          <p:nvPr/>
        </p:nvPicPr>
        <p:blipFill>
          <a:blip r:embed="rId3"/>
          <a:stretch>
            <a:fillRect/>
          </a:stretch>
        </p:blipFill>
        <p:spPr>
          <a:xfrm>
            <a:off x="3499737" y="5161901"/>
            <a:ext cx="494292" cy="499910"/>
          </a:xfrm>
          <a:prstGeom prst="rect">
            <a:avLst/>
          </a:prstGeom>
        </p:spPr>
      </p:pic>
      <p:sp>
        <p:nvSpPr>
          <p:cNvPr id="83" name="TextBox 82"/>
          <p:cNvSpPr txBox="1"/>
          <p:nvPr/>
        </p:nvSpPr>
        <p:spPr>
          <a:xfrm>
            <a:off x="7237715" y="3974254"/>
            <a:ext cx="756831" cy="369332"/>
          </a:xfrm>
          <a:prstGeom prst="rect">
            <a:avLst/>
          </a:prstGeom>
          <a:noFill/>
        </p:spPr>
        <p:txBody>
          <a:bodyPr wrap="square" rtlCol="0">
            <a:spAutoFit/>
          </a:bodyPr>
          <a:lstStyle/>
          <a:p>
            <a:pPr algn="ctr"/>
            <a:r>
              <a:rPr lang="en-US" sz="900" b="1" i="1" dirty="0">
                <a:solidFill>
                  <a:schemeClr val="bg2"/>
                </a:solidFill>
                <a:cs typeface="Arial Narrow"/>
              </a:rPr>
              <a:t>RDS</a:t>
            </a:r>
          </a:p>
          <a:p>
            <a:pPr algn="ctr"/>
            <a:r>
              <a:rPr lang="en-US" sz="900" b="1" i="1" dirty="0">
                <a:solidFill>
                  <a:schemeClr val="bg2"/>
                </a:solidFill>
                <a:cs typeface="Arial Narrow"/>
              </a:rPr>
              <a:t>SERVER</a:t>
            </a:r>
          </a:p>
        </p:txBody>
      </p:sp>
      <p:pic>
        <p:nvPicPr>
          <p:cNvPr id="94" name="Picture 93"/>
          <p:cNvPicPr>
            <a:picLocks noChangeAspect="1"/>
          </p:cNvPicPr>
          <p:nvPr/>
        </p:nvPicPr>
        <p:blipFill>
          <a:blip r:embed="rId5"/>
          <a:stretch>
            <a:fillRect/>
          </a:stretch>
        </p:blipFill>
        <p:spPr>
          <a:xfrm>
            <a:off x="9152555" y="4061862"/>
            <a:ext cx="1111469" cy="670828"/>
          </a:xfrm>
          <a:prstGeom prst="rect">
            <a:avLst/>
          </a:prstGeom>
        </p:spPr>
      </p:pic>
      <p:pic>
        <p:nvPicPr>
          <p:cNvPr id="95" name="Picture 94"/>
          <p:cNvPicPr>
            <a:picLocks noChangeAspect="1"/>
          </p:cNvPicPr>
          <p:nvPr/>
        </p:nvPicPr>
        <p:blipFill>
          <a:blip r:embed="rId5"/>
          <a:stretch>
            <a:fillRect/>
          </a:stretch>
        </p:blipFill>
        <p:spPr>
          <a:xfrm>
            <a:off x="10383782" y="4061862"/>
            <a:ext cx="1111469" cy="670828"/>
          </a:xfrm>
          <a:prstGeom prst="rect">
            <a:avLst/>
          </a:prstGeom>
        </p:spPr>
      </p:pic>
      <p:pic>
        <p:nvPicPr>
          <p:cNvPr id="96" name="Picture 95"/>
          <p:cNvPicPr>
            <a:picLocks noChangeAspect="1"/>
          </p:cNvPicPr>
          <p:nvPr/>
        </p:nvPicPr>
        <p:blipFill>
          <a:blip r:embed="rId5"/>
          <a:stretch>
            <a:fillRect/>
          </a:stretch>
        </p:blipFill>
        <p:spPr>
          <a:xfrm>
            <a:off x="9152554" y="4798599"/>
            <a:ext cx="1111469" cy="670828"/>
          </a:xfrm>
          <a:prstGeom prst="rect">
            <a:avLst/>
          </a:prstGeom>
        </p:spPr>
      </p:pic>
      <p:pic>
        <p:nvPicPr>
          <p:cNvPr id="97" name="Picture 96"/>
          <p:cNvPicPr>
            <a:picLocks noChangeAspect="1"/>
          </p:cNvPicPr>
          <p:nvPr/>
        </p:nvPicPr>
        <p:blipFill>
          <a:blip r:embed="rId5"/>
          <a:stretch>
            <a:fillRect/>
          </a:stretch>
        </p:blipFill>
        <p:spPr>
          <a:xfrm>
            <a:off x="10383782" y="4798599"/>
            <a:ext cx="1111469" cy="670828"/>
          </a:xfrm>
          <a:prstGeom prst="rect">
            <a:avLst/>
          </a:prstGeom>
        </p:spPr>
      </p:pic>
      <p:grpSp>
        <p:nvGrpSpPr>
          <p:cNvPr id="98" name="Group 97"/>
          <p:cNvGrpSpPr/>
          <p:nvPr/>
        </p:nvGrpSpPr>
        <p:grpSpPr>
          <a:xfrm>
            <a:off x="8205705" y="4543194"/>
            <a:ext cx="591313" cy="280215"/>
            <a:chOff x="11620986" y="3719657"/>
            <a:chExt cx="571014" cy="227594"/>
          </a:xfrm>
        </p:grpSpPr>
        <p:grpSp>
          <p:nvGrpSpPr>
            <p:cNvPr id="99" name="Group 98"/>
            <p:cNvGrpSpPr/>
            <p:nvPr/>
          </p:nvGrpSpPr>
          <p:grpSpPr>
            <a:xfrm rot="10800000">
              <a:off x="11620986" y="3719657"/>
              <a:ext cx="277282" cy="227594"/>
              <a:chOff x="3721294" y="4065289"/>
              <a:chExt cx="400374" cy="328628"/>
            </a:xfrm>
          </p:grpSpPr>
          <p:sp>
            <p:nvSpPr>
              <p:cNvPr id="103" name="Chevron 102"/>
              <p:cNvSpPr/>
              <p:nvPr/>
            </p:nvSpPr>
            <p:spPr bwMode="auto">
              <a:xfrm>
                <a:off x="37212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sp>
            <p:nvSpPr>
              <p:cNvPr id="104" name="Chevron 103"/>
              <p:cNvSpPr/>
              <p:nvPr/>
            </p:nvSpPr>
            <p:spPr bwMode="auto">
              <a:xfrm>
                <a:off x="3912399"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grpSp>
        <p:grpSp>
          <p:nvGrpSpPr>
            <p:cNvPr id="100" name="Group 99"/>
            <p:cNvGrpSpPr/>
            <p:nvPr/>
          </p:nvGrpSpPr>
          <p:grpSpPr>
            <a:xfrm>
              <a:off x="11914718" y="3719657"/>
              <a:ext cx="277282" cy="227594"/>
              <a:chOff x="3721294" y="4065289"/>
              <a:chExt cx="400374" cy="328628"/>
            </a:xfrm>
          </p:grpSpPr>
          <p:sp>
            <p:nvSpPr>
              <p:cNvPr id="101" name="Chevron 100"/>
              <p:cNvSpPr/>
              <p:nvPr/>
            </p:nvSpPr>
            <p:spPr bwMode="auto">
              <a:xfrm>
                <a:off x="37212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sp>
            <p:nvSpPr>
              <p:cNvPr id="102" name="Chevron 101"/>
              <p:cNvSpPr/>
              <p:nvPr/>
            </p:nvSpPr>
            <p:spPr bwMode="auto">
              <a:xfrm>
                <a:off x="3912399"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grpSp>
      </p:grpSp>
      <p:sp>
        <p:nvSpPr>
          <p:cNvPr id="106" name="TextBox 105"/>
          <p:cNvSpPr txBox="1"/>
          <p:nvPr/>
        </p:nvSpPr>
        <p:spPr>
          <a:xfrm>
            <a:off x="9442990" y="4491272"/>
            <a:ext cx="1709507" cy="477054"/>
          </a:xfrm>
          <a:prstGeom prst="rect">
            <a:avLst/>
          </a:prstGeom>
          <a:solidFill>
            <a:schemeClr val="bg1"/>
          </a:solidFill>
          <a:ln w="28575">
            <a:solidFill>
              <a:srgbClr val="C00000"/>
            </a:solidFill>
          </a:ln>
        </p:spPr>
        <p:txBody>
          <a:bodyPr wrap="none" rtlCol="0">
            <a:spAutoFit/>
          </a:bodyPr>
          <a:lstStyle/>
          <a:p>
            <a:pPr algn="ctr">
              <a:lnSpc>
                <a:spcPts val="1500"/>
              </a:lnSpc>
            </a:pPr>
            <a:r>
              <a:rPr lang="en-US" sz="1200" b="1" dirty="0">
                <a:solidFill>
                  <a:srgbClr val="C00000"/>
                </a:solidFill>
                <a:latin typeface="Arial Narrow"/>
                <a:cs typeface="Arial Narrow"/>
              </a:rPr>
              <a:t>NO APPLICATION</a:t>
            </a:r>
          </a:p>
          <a:p>
            <a:pPr algn="ctr">
              <a:lnSpc>
                <a:spcPts val="1500"/>
              </a:lnSpc>
            </a:pPr>
            <a:r>
              <a:rPr lang="en-US" sz="1200" b="1" dirty="0">
                <a:solidFill>
                  <a:srgbClr val="C00000"/>
                </a:solidFill>
                <a:latin typeface="Arial Narrow"/>
                <a:cs typeface="Arial Narrow"/>
              </a:rPr>
              <a:t>NO OPERATING SYSTEM</a:t>
            </a:r>
          </a:p>
        </p:txBody>
      </p:sp>
    </p:spTree>
    <p:extLst>
      <p:ext uri="{BB962C8B-B14F-4D97-AF65-F5344CB8AC3E}">
        <p14:creationId xmlns:p14="http://schemas.microsoft.com/office/powerpoint/2010/main" val="51851883"/>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311542" y="5052114"/>
            <a:ext cx="1467836" cy="913846"/>
          </a:xfrm>
          <a:prstGeom prst="rect">
            <a:avLst/>
          </a:prstGeom>
        </p:spPr>
      </p:pic>
      <p:sp>
        <p:nvSpPr>
          <p:cNvPr id="2" name="Title 1"/>
          <p:cNvSpPr>
            <a:spLocks noGrp="1"/>
          </p:cNvSpPr>
          <p:nvPr>
            <p:ph type="title"/>
          </p:nvPr>
        </p:nvSpPr>
        <p:spPr/>
        <p:txBody>
          <a:bodyPr/>
          <a:lstStyle/>
          <a:p>
            <a:r>
              <a:rPr lang="en-US" dirty="0"/>
              <a:t>Challenge #7 : reduce downtime during System upgrades</a:t>
            </a:r>
          </a:p>
        </p:txBody>
      </p:sp>
      <p:sp>
        <p:nvSpPr>
          <p:cNvPr id="3" name="TextBox 2"/>
          <p:cNvSpPr txBox="1"/>
          <p:nvPr/>
        </p:nvSpPr>
        <p:spPr>
          <a:xfrm>
            <a:off x="338099" y="1857130"/>
            <a:ext cx="5597618" cy="1323439"/>
          </a:xfrm>
          <a:prstGeom prst="rect">
            <a:avLst/>
          </a:prstGeom>
          <a:noFill/>
        </p:spPr>
        <p:txBody>
          <a:bodyPr wrap="square" rtlCol="0">
            <a:spAutoFit/>
          </a:bodyPr>
          <a:lstStyle/>
          <a:p>
            <a:pPr marL="171450" indent="-171450">
              <a:buFont typeface="Arial" panose="020B0604020202020204" pitchFamily="34" charset="0"/>
              <a:buChar char="•"/>
            </a:pPr>
            <a:r>
              <a:rPr lang="en-US" sz="2000" dirty="0">
                <a:solidFill>
                  <a:schemeClr val="tx2"/>
                </a:solidFill>
                <a:latin typeface="Arial Narrow"/>
                <a:cs typeface="Arial Narrow"/>
              </a:rPr>
              <a:t>Plant shutdown period during upgrades</a:t>
            </a:r>
          </a:p>
          <a:p>
            <a:pPr marL="171450" indent="-171450">
              <a:buFont typeface="Arial" panose="020B0604020202020204" pitchFamily="34" charset="0"/>
              <a:buChar char="•"/>
            </a:pPr>
            <a:r>
              <a:rPr lang="en-US" sz="2000" dirty="0">
                <a:solidFill>
                  <a:schemeClr val="tx2"/>
                </a:solidFill>
                <a:latin typeface="Arial Narrow"/>
                <a:cs typeface="Arial Narrow"/>
              </a:rPr>
              <a:t>Application upgrades on every terminal &amp; server</a:t>
            </a:r>
          </a:p>
          <a:p>
            <a:pPr marL="171450" indent="-171450">
              <a:buFont typeface="Arial" panose="020B0604020202020204" pitchFamily="34" charset="0"/>
              <a:buChar char="•"/>
            </a:pPr>
            <a:r>
              <a:rPr lang="en-US" sz="2000" dirty="0">
                <a:solidFill>
                  <a:schemeClr val="tx2"/>
                </a:solidFill>
                <a:latin typeface="Arial Narrow"/>
                <a:cs typeface="Arial Narrow"/>
              </a:rPr>
              <a:t>Limited ability to test upgraded system before final switch to Production state</a:t>
            </a:r>
          </a:p>
        </p:txBody>
      </p:sp>
      <p:sp>
        <p:nvSpPr>
          <p:cNvPr id="30" name="TextBox 29"/>
          <p:cNvSpPr txBox="1"/>
          <p:nvPr/>
        </p:nvSpPr>
        <p:spPr>
          <a:xfrm>
            <a:off x="338099" y="1407917"/>
            <a:ext cx="1912039" cy="461665"/>
          </a:xfrm>
          <a:prstGeom prst="rect">
            <a:avLst/>
          </a:prstGeom>
          <a:noFill/>
        </p:spPr>
        <p:txBody>
          <a:bodyPr wrap="square" rtlCol="0">
            <a:spAutoFit/>
          </a:bodyPr>
          <a:lstStyle/>
          <a:p>
            <a:r>
              <a:rPr lang="en-US" sz="2400" b="1" dirty="0">
                <a:solidFill>
                  <a:srgbClr val="C00000"/>
                </a:solidFill>
                <a:latin typeface="Arial Narrow"/>
                <a:cs typeface="Arial Narrow"/>
              </a:rPr>
              <a:t>CHALLENGE</a:t>
            </a:r>
          </a:p>
        </p:txBody>
      </p:sp>
      <p:sp>
        <p:nvSpPr>
          <p:cNvPr id="31" name="TextBox 30"/>
          <p:cNvSpPr txBox="1"/>
          <p:nvPr/>
        </p:nvSpPr>
        <p:spPr>
          <a:xfrm>
            <a:off x="6372081" y="1374036"/>
            <a:ext cx="1912039" cy="461665"/>
          </a:xfrm>
          <a:prstGeom prst="rect">
            <a:avLst/>
          </a:prstGeom>
          <a:noFill/>
        </p:spPr>
        <p:txBody>
          <a:bodyPr wrap="square" rtlCol="0">
            <a:spAutoFit/>
          </a:bodyPr>
          <a:lstStyle/>
          <a:p>
            <a:r>
              <a:rPr lang="en-US" sz="2400" b="1" dirty="0">
                <a:solidFill>
                  <a:srgbClr val="C00000"/>
                </a:solidFill>
                <a:latin typeface="Arial Narrow"/>
                <a:cs typeface="Arial Narrow"/>
              </a:rPr>
              <a:t>SOLUTION</a:t>
            </a:r>
          </a:p>
        </p:txBody>
      </p:sp>
      <p:sp>
        <p:nvSpPr>
          <p:cNvPr id="32" name="TextBox 31"/>
          <p:cNvSpPr txBox="1"/>
          <p:nvPr/>
        </p:nvSpPr>
        <p:spPr>
          <a:xfrm>
            <a:off x="6247983" y="1884110"/>
            <a:ext cx="5714521" cy="1323439"/>
          </a:xfrm>
          <a:prstGeom prst="rect">
            <a:avLst/>
          </a:prstGeom>
          <a:noFill/>
        </p:spPr>
        <p:txBody>
          <a:bodyPr wrap="square" rtlCol="0">
            <a:spAutoFit/>
          </a:bodyPr>
          <a:lstStyle/>
          <a:p>
            <a:pPr marL="171450" indent="-171450">
              <a:buFont typeface="Arial" panose="020B0604020202020204" pitchFamily="34" charset="0"/>
              <a:buChar char="•"/>
            </a:pPr>
            <a:r>
              <a:rPr lang="en-US" sz="2000" b="1" dirty="0">
                <a:solidFill>
                  <a:srgbClr val="C00000"/>
                </a:solidFill>
                <a:latin typeface="Arial Narrow"/>
                <a:cs typeface="Arial Narrow"/>
              </a:rPr>
              <a:t>Centralized Application upgrades </a:t>
            </a:r>
            <a:r>
              <a:rPr lang="en-US" sz="2000" dirty="0">
                <a:solidFill>
                  <a:schemeClr val="tx2"/>
                </a:solidFill>
                <a:latin typeface="Arial Narrow"/>
                <a:cs typeface="Arial Narrow"/>
              </a:rPr>
              <a:t>on content server</a:t>
            </a:r>
          </a:p>
          <a:p>
            <a:pPr marL="171450" indent="-171450">
              <a:buFont typeface="Arial" panose="020B0604020202020204" pitchFamily="34" charset="0"/>
              <a:buChar char="•"/>
            </a:pPr>
            <a:r>
              <a:rPr lang="en-US" sz="2000" dirty="0">
                <a:solidFill>
                  <a:schemeClr val="tx2"/>
                </a:solidFill>
                <a:latin typeface="Arial Narrow"/>
                <a:cs typeface="Arial Narrow"/>
              </a:rPr>
              <a:t>Operator Stations </a:t>
            </a:r>
            <a:r>
              <a:rPr lang="en-US" sz="2000" b="1" dirty="0">
                <a:solidFill>
                  <a:srgbClr val="C00000"/>
                </a:solidFill>
                <a:latin typeface="Arial Narrow"/>
                <a:cs typeface="Arial Narrow"/>
              </a:rPr>
              <a:t>switch instantly </a:t>
            </a:r>
            <a:r>
              <a:rPr lang="en-US" sz="2000" dirty="0">
                <a:solidFill>
                  <a:schemeClr val="tx2"/>
                </a:solidFill>
                <a:latin typeface="Arial Narrow"/>
                <a:cs typeface="Arial Narrow"/>
              </a:rPr>
              <a:t>between </a:t>
            </a:r>
            <a:r>
              <a:rPr lang="en-US" sz="2000" b="1" dirty="0">
                <a:solidFill>
                  <a:srgbClr val="C00000"/>
                </a:solidFill>
                <a:latin typeface="Arial Narrow"/>
                <a:cs typeface="Arial Narrow"/>
              </a:rPr>
              <a:t>production and upgrade system </a:t>
            </a:r>
            <a:r>
              <a:rPr lang="en-US" sz="2000" dirty="0">
                <a:solidFill>
                  <a:schemeClr val="tx2"/>
                </a:solidFill>
                <a:latin typeface="Arial Narrow"/>
                <a:cs typeface="Arial Narrow"/>
              </a:rPr>
              <a:t>(and back if needed!)</a:t>
            </a:r>
          </a:p>
          <a:p>
            <a:pPr marL="171450" indent="-171450">
              <a:buFont typeface="Arial" panose="020B0604020202020204" pitchFamily="34" charset="0"/>
              <a:buChar char="•"/>
            </a:pPr>
            <a:r>
              <a:rPr lang="en-US" sz="2000" dirty="0">
                <a:solidFill>
                  <a:schemeClr val="tx2"/>
                </a:solidFill>
                <a:latin typeface="Arial Narrow"/>
                <a:cs typeface="Arial Narrow"/>
              </a:rPr>
              <a:t>Production</a:t>
            </a:r>
          </a:p>
        </p:txBody>
      </p:sp>
      <p:sp>
        <p:nvSpPr>
          <p:cNvPr id="34" name="Right Arrow 33"/>
          <p:cNvSpPr/>
          <p:nvPr/>
        </p:nvSpPr>
        <p:spPr bwMode="auto">
          <a:xfrm>
            <a:off x="5178120" y="4823141"/>
            <a:ext cx="917880" cy="600792"/>
          </a:xfrm>
          <a:prstGeom prst="rightArrow">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63" name="TextBox 62"/>
          <p:cNvSpPr txBox="1"/>
          <p:nvPr/>
        </p:nvSpPr>
        <p:spPr>
          <a:xfrm>
            <a:off x="6563712" y="3830843"/>
            <a:ext cx="756831" cy="307777"/>
          </a:xfrm>
          <a:prstGeom prst="rect">
            <a:avLst/>
          </a:prstGeom>
          <a:noFill/>
        </p:spPr>
        <p:txBody>
          <a:bodyPr wrap="square" rtlCol="0">
            <a:spAutoFit/>
          </a:bodyPr>
          <a:lstStyle/>
          <a:p>
            <a:pPr algn="ctr"/>
            <a:r>
              <a:rPr lang="en-US" sz="700" b="1" i="1" dirty="0">
                <a:solidFill>
                  <a:schemeClr val="bg2"/>
                </a:solidFill>
                <a:cs typeface="Arial Narrow"/>
              </a:rPr>
              <a:t>CONTENT SERVER</a:t>
            </a:r>
          </a:p>
        </p:txBody>
      </p:sp>
      <p:pic>
        <p:nvPicPr>
          <p:cNvPr id="65" name="Picture 64"/>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9300851" y="4122766"/>
            <a:ext cx="253285" cy="471092"/>
          </a:xfrm>
          <a:prstGeom prst="rect">
            <a:avLst/>
          </a:prstGeom>
        </p:spPr>
      </p:pic>
      <p:pic>
        <p:nvPicPr>
          <p:cNvPr id="66" name="Picture 6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16889" y="4139167"/>
            <a:ext cx="253285" cy="471092"/>
          </a:xfrm>
          <a:prstGeom prst="rect">
            <a:avLst/>
          </a:prstGeom>
        </p:spPr>
      </p:pic>
      <p:pic>
        <p:nvPicPr>
          <p:cNvPr id="70" name="Picture 6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60115" y="4130044"/>
            <a:ext cx="253285" cy="471092"/>
          </a:xfrm>
          <a:prstGeom prst="rect">
            <a:avLst/>
          </a:prstGeom>
        </p:spPr>
      </p:pic>
      <p:grpSp>
        <p:nvGrpSpPr>
          <p:cNvPr id="71" name="Group 70"/>
          <p:cNvGrpSpPr/>
          <p:nvPr/>
        </p:nvGrpSpPr>
        <p:grpSpPr>
          <a:xfrm>
            <a:off x="7810487" y="4335177"/>
            <a:ext cx="154923" cy="129601"/>
            <a:chOff x="3330398" y="4065289"/>
            <a:chExt cx="396965" cy="328628"/>
          </a:xfrm>
        </p:grpSpPr>
        <p:sp>
          <p:nvSpPr>
            <p:cNvPr id="72" name="Chevron 71"/>
            <p:cNvSpPr/>
            <p:nvPr/>
          </p:nvSpPr>
          <p:spPr bwMode="auto">
            <a:xfrm>
              <a:off x="3330398"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sp>
          <p:nvSpPr>
            <p:cNvPr id="73" name="Chevron 72"/>
            <p:cNvSpPr/>
            <p:nvPr/>
          </p:nvSpPr>
          <p:spPr bwMode="auto">
            <a:xfrm>
              <a:off x="35180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grpSp>
      <p:sp>
        <p:nvSpPr>
          <p:cNvPr id="83" name="TextBox 82"/>
          <p:cNvSpPr txBox="1"/>
          <p:nvPr/>
        </p:nvSpPr>
        <p:spPr>
          <a:xfrm>
            <a:off x="7079081" y="3839968"/>
            <a:ext cx="606384" cy="307777"/>
          </a:xfrm>
          <a:prstGeom prst="rect">
            <a:avLst/>
          </a:prstGeom>
          <a:noFill/>
        </p:spPr>
        <p:txBody>
          <a:bodyPr wrap="square" rtlCol="0">
            <a:spAutoFit/>
          </a:bodyPr>
          <a:lstStyle/>
          <a:p>
            <a:pPr algn="ctr"/>
            <a:r>
              <a:rPr lang="en-US" sz="700" b="1" i="1" dirty="0">
                <a:solidFill>
                  <a:schemeClr val="bg2"/>
                </a:solidFill>
                <a:cs typeface="Arial Narrow"/>
              </a:rPr>
              <a:t>RDS</a:t>
            </a:r>
          </a:p>
          <a:p>
            <a:pPr algn="ctr"/>
            <a:r>
              <a:rPr lang="en-US" sz="700" b="1" i="1" dirty="0">
                <a:solidFill>
                  <a:schemeClr val="bg2"/>
                </a:solidFill>
                <a:cs typeface="Arial Narrow"/>
              </a:rPr>
              <a:t>SERVER</a:t>
            </a:r>
          </a:p>
        </p:txBody>
      </p:sp>
      <p:sp>
        <p:nvSpPr>
          <p:cNvPr id="106" name="TextBox 105"/>
          <p:cNvSpPr txBox="1"/>
          <p:nvPr/>
        </p:nvSpPr>
        <p:spPr>
          <a:xfrm>
            <a:off x="6410657" y="5207173"/>
            <a:ext cx="1236272" cy="669414"/>
          </a:xfrm>
          <a:prstGeom prst="rect">
            <a:avLst/>
          </a:prstGeom>
          <a:solidFill>
            <a:schemeClr val="bg1"/>
          </a:solidFill>
          <a:ln w="28575">
            <a:solidFill>
              <a:srgbClr val="C00000"/>
            </a:solidFill>
          </a:ln>
        </p:spPr>
        <p:txBody>
          <a:bodyPr wrap="square" rtlCol="0">
            <a:spAutoFit/>
          </a:bodyPr>
          <a:lstStyle/>
          <a:p>
            <a:pPr algn="ctr">
              <a:lnSpc>
                <a:spcPts val="1500"/>
              </a:lnSpc>
            </a:pPr>
            <a:r>
              <a:rPr lang="en-US" sz="800" b="1" dirty="0">
                <a:solidFill>
                  <a:srgbClr val="C00000"/>
                </a:solidFill>
                <a:latin typeface="Arial Narrow"/>
                <a:cs typeface="Arial Narrow"/>
              </a:rPr>
              <a:t>NOTHING TO UPGRADE</a:t>
            </a:r>
          </a:p>
          <a:p>
            <a:pPr algn="ctr">
              <a:lnSpc>
                <a:spcPts val="1500"/>
              </a:lnSpc>
            </a:pPr>
            <a:r>
              <a:rPr lang="en-US" sz="800" b="1" dirty="0">
                <a:solidFill>
                  <a:schemeClr val="bg2"/>
                </a:solidFill>
                <a:latin typeface="Arial Narrow"/>
                <a:cs typeface="Arial Narrow"/>
              </a:rPr>
              <a:t>NO CLIENT APPLICATION</a:t>
            </a:r>
          </a:p>
          <a:p>
            <a:pPr algn="ctr">
              <a:lnSpc>
                <a:spcPts val="1500"/>
              </a:lnSpc>
            </a:pPr>
            <a:r>
              <a:rPr lang="en-US" sz="800" b="1" dirty="0">
                <a:solidFill>
                  <a:schemeClr val="bg2"/>
                </a:solidFill>
                <a:latin typeface="Arial Narrow"/>
                <a:cs typeface="Arial Narrow"/>
              </a:rPr>
              <a:t>NO OPERATING SYSTEM</a:t>
            </a:r>
          </a:p>
        </p:txBody>
      </p:sp>
      <p:pic>
        <p:nvPicPr>
          <p:cNvPr id="115" name="Picture 114"/>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9709547" y="4115197"/>
            <a:ext cx="253285" cy="471092"/>
          </a:xfrm>
          <a:prstGeom prst="rect">
            <a:avLst/>
          </a:prstGeom>
        </p:spPr>
      </p:pic>
      <p:sp>
        <p:nvSpPr>
          <p:cNvPr id="116" name="TextBox 115"/>
          <p:cNvSpPr txBox="1"/>
          <p:nvPr/>
        </p:nvSpPr>
        <p:spPr>
          <a:xfrm>
            <a:off x="9122182" y="3836101"/>
            <a:ext cx="610621" cy="307777"/>
          </a:xfrm>
          <a:prstGeom prst="rect">
            <a:avLst/>
          </a:prstGeom>
          <a:noFill/>
        </p:spPr>
        <p:txBody>
          <a:bodyPr wrap="square" rtlCol="0">
            <a:spAutoFit/>
          </a:bodyPr>
          <a:lstStyle/>
          <a:p>
            <a:pPr algn="ctr"/>
            <a:r>
              <a:rPr lang="en-US" sz="700" b="1" i="1" dirty="0">
                <a:solidFill>
                  <a:schemeClr val="bg2"/>
                </a:solidFill>
                <a:cs typeface="Arial Narrow"/>
              </a:rPr>
              <a:t>CONTENT SERVER</a:t>
            </a:r>
          </a:p>
        </p:txBody>
      </p:sp>
      <p:sp>
        <p:nvSpPr>
          <p:cNvPr id="117" name="TextBox 116"/>
          <p:cNvSpPr txBox="1"/>
          <p:nvPr/>
        </p:nvSpPr>
        <p:spPr>
          <a:xfrm>
            <a:off x="9563363" y="3836100"/>
            <a:ext cx="585305" cy="307777"/>
          </a:xfrm>
          <a:prstGeom prst="rect">
            <a:avLst/>
          </a:prstGeom>
          <a:noFill/>
        </p:spPr>
        <p:txBody>
          <a:bodyPr wrap="square" rtlCol="0">
            <a:spAutoFit/>
          </a:bodyPr>
          <a:lstStyle/>
          <a:p>
            <a:pPr algn="ctr"/>
            <a:r>
              <a:rPr lang="en-US" sz="700" b="1" i="1" dirty="0">
                <a:solidFill>
                  <a:schemeClr val="bg2"/>
                </a:solidFill>
                <a:cs typeface="Arial Narrow"/>
              </a:rPr>
              <a:t>RDS</a:t>
            </a:r>
          </a:p>
          <a:p>
            <a:pPr algn="ctr"/>
            <a:r>
              <a:rPr lang="en-US" sz="700" b="1" i="1" dirty="0">
                <a:solidFill>
                  <a:schemeClr val="bg2"/>
                </a:solidFill>
                <a:cs typeface="Arial Narrow"/>
              </a:rPr>
              <a:t>SERVER</a:t>
            </a:r>
          </a:p>
        </p:txBody>
      </p:sp>
      <p:sp>
        <p:nvSpPr>
          <p:cNvPr id="123" name="TextBox 122"/>
          <p:cNvSpPr txBox="1"/>
          <p:nvPr/>
        </p:nvSpPr>
        <p:spPr>
          <a:xfrm>
            <a:off x="9310504" y="4252573"/>
            <a:ext cx="620394" cy="192360"/>
          </a:xfrm>
          <a:prstGeom prst="rect">
            <a:avLst/>
          </a:prstGeom>
          <a:solidFill>
            <a:schemeClr val="bg1"/>
          </a:solidFill>
          <a:ln w="28575">
            <a:solidFill>
              <a:schemeClr val="accent6"/>
            </a:solidFill>
          </a:ln>
        </p:spPr>
        <p:txBody>
          <a:bodyPr wrap="square" lIns="0" tIns="0" rIns="0" bIns="0" rtlCol="0">
            <a:spAutoFit/>
          </a:bodyPr>
          <a:lstStyle/>
          <a:p>
            <a:pPr algn="ctr">
              <a:lnSpc>
                <a:spcPts val="1500"/>
              </a:lnSpc>
            </a:pPr>
            <a:r>
              <a:rPr lang="en-US" sz="1000" b="1" dirty="0">
                <a:solidFill>
                  <a:schemeClr val="accent6"/>
                </a:solidFill>
                <a:latin typeface="Arial Narrow"/>
                <a:cs typeface="Arial Narrow"/>
              </a:rPr>
              <a:t>V11 TEST</a:t>
            </a:r>
          </a:p>
        </p:txBody>
      </p:sp>
      <p:sp>
        <p:nvSpPr>
          <p:cNvPr id="124" name="TextBox 123"/>
          <p:cNvSpPr txBox="1"/>
          <p:nvPr/>
        </p:nvSpPr>
        <p:spPr>
          <a:xfrm>
            <a:off x="7320803" y="3344968"/>
            <a:ext cx="1193805" cy="369332"/>
          </a:xfrm>
          <a:prstGeom prst="rect">
            <a:avLst/>
          </a:prstGeom>
          <a:noFill/>
        </p:spPr>
        <p:txBody>
          <a:bodyPr wrap="square" rtlCol="0">
            <a:spAutoFit/>
          </a:bodyPr>
          <a:lstStyle/>
          <a:p>
            <a:pPr algn="ctr"/>
            <a:r>
              <a:rPr lang="en-US" sz="900" b="1" i="1" dirty="0">
                <a:solidFill>
                  <a:srgbClr val="C00000"/>
                </a:solidFill>
                <a:cs typeface="Arial Narrow"/>
              </a:rPr>
              <a:t>KEEP  V9 PROD</a:t>
            </a:r>
          </a:p>
          <a:p>
            <a:pPr algn="ctr"/>
            <a:r>
              <a:rPr lang="en-US" sz="900" b="1" i="1" dirty="0">
                <a:solidFill>
                  <a:srgbClr val="C00000"/>
                </a:solidFill>
                <a:cs typeface="Arial Narrow"/>
              </a:rPr>
              <a:t>ADD V11 TEST</a:t>
            </a:r>
          </a:p>
        </p:txBody>
      </p:sp>
      <p:sp>
        <p:nvSpPr>
          <p:cNvPr id="125" name="TextBox 124"/>
          <p:cNvSpPr txBox="1"/>
          <p:nvPr/>
        </p:nvSpPr>
        <p:spPr>
          <a:xfrm>
            <a:off x="6877608" y="4247560"/>
            <a:ext cx="558767" cy="192360"/>
          </a:xfrm>
          <a:prstGeom prst="rect">
            <a:avLst/>
          </a:prstGeom>
          <a:solidFill>
            <a:schemeClr val="bg1"/>
          </a:solidFill>
          <a:ln w="28575">
            <a:solidFill>
              <a:schemeClr val="tx2"/>
            </a:solidFill>
          </a:ln>
        </p:spPr>
        <p:txBody>
          <a:bodyPr wrap="square" lIns="0" tIns="0" rIns="0" bIns="0" rtlCol="0">
            <a:spAutoFit/>
          </a:bodyPr>
          <a:lstStyle/>
          <a:p>
            <a:pPr algn="ctr">
              <a:lnSpc>
                <a:spcPts val="1500"/>
              </a:lnSpc>
            </a:pPr>
            <a:r>
              <a:rPr lang="en-US" sz="1000" b="1" dirty="0">
                <a:solidFill>
                  <a:schemeClr val="tx2"/>
                </a:solidFill>
                <a:latin typeface="Arial Narrow"/>
                <a:cs typeface="Arial Narrow"/>
              </a:rPr>
              <a:t>V9 PROD</a:t>
            </a:r>
          </a:p>
        </p:txBody>
      </p:sp>
      <p:sp>
        <p:nvSpPr>
          <p:cNvPr id="69" name="TextBox 68"/>
          <p:cNvSpPr txBox="1"/>
          <p:nvPr/>
        </p:nvSpPr>
        <p:spPr>
          <a:xfrm>
            <a:off x="3588077" y="4640042"/>
            <a:ext cx="655413" cy="192360"/>
          </a:xfrm>
          <a:prstGeom prst="rect">
            <a:avLst/>
          </a:prstGeom>
          <a:solidFill>
            <a:schemeClr val="bg1"/>
          </a:solidFill>
          <a:ln w="28575">
            <a:solidFill>
              <a:schemeClr val="accent6"/>
            </a:solidFill>
          </a:ln>
        </p:spPr>
        <p:txBody>
          <a:bodyPr wrap="square" lIns="0" tIns="0" rIns="0" bIns="0" rtlCol="0">
            <a:spAutoFit/>
          </a:bodyPr>
          <a:lstStyle/>
          <a:p>
            <a:pPr algn="ctr">
              <a:lnSpc>
                <a:spcPts val="1500"/>
              </a:lnSpc>
            </a:pPr>
            <a:r>
              <a:rPr lang="en-US" sz="1200" b="1" dirty="0">
                <a:solidFill>
                  <a:schemeClr val="accent6"/>
                </a:solidFill>
                <a:latin typeface="Arial Narrow"/>
                <a:cs typeface="Arial Narrow"/>
              </a:rPr>
              <a:t>V11 PROD</a:t>
            </a:r>
          </a:p>
        </p:txBody>
      </p:sp>
      <p:sp>
        <p:nvSpPr>
          <p:cNvPr id="74" name="TextBox 73"/>
          <p:cNvSpPr txBox="1"/>
          <p:nvPr/>
        </p:nvSpPr>
        <p:spPr>
          <a:xfrm>
            <a:off x="923657" y="4652476"/>
            <a:ext cx="623908" cy="192360"/>
          </a:xfrm>
          <a:prstGeom prst="rect">
            <a:avLst/>
          </a:prstGeom>
          <a:solidFill>
            <a:schemeClr val="bg1"/>
          </a:solidFill>
          <a:ln w="28575">
            <a:solidFill>
              <a:schemeClr val="tx2"/>
            </a:solidFill>
          </a:ln>
        </p:spPr>
        <p:txBody>
          <a:bodyPr wrap="square" lIns="0" tIns="0" rIns="0" bIns="0" rtlCol="0">
            <a:spAutoFit/>
          </a:bodyPr>
          <a:lstStyle/>
          <a:p>
            <a:pPr algn="ctr">
              <a:lnSpc>
                <a:spcPts val="1500"/>
              </a:lnSpc>
            </a:pPr>
            <a:r>
              <a:rPr lang="en-US" sz="1200" b="1" dirty="0">
                <a:solidFill>
                  <a:schemeClr val="tx2"/>
                </a:solidFill>
                <a:latin typeface="Arial Narrow"/>
                <a:cs typeface="Arial Narrow"/>
              </a:rPr>
              <a:t>V9 PROD</a:t>
            </a:r>
          </a:p>
        </p:txBody>
      </p:sp>
      <p:sp>
        <p:nvSpPr>
          <p:cNvPr id="75" name="TextBox 74"/>
          <p:cNvSpPr txBox="1"/>
          <p:nvPr/>
        </p:nvSpPr>
        <p:spPr>
          <a:xfrm>
            <a:off x="573261" y="3437014"/>
            <a:ext cx="756831" cy="369332"/>
          </a:xfrm>
          <a:prstGeom prst="rect">
            <a:avLst/>
          </a:prstGeom>
          <a:noFill/>
        </p:spPr>
        <p:txBody>
          <a:bodyPr wrap="square" rtlCol="0">
            <a:spAutoFit/>
          </a:bodyPr>
          <a:lstStyle/>
          <a:p>
            <a:pPr algn="ctr"/>
            <a:r>
              <a:rPr lang="en-US" sz="900" b="1" i="1" dirty="0">
                <a:solidFill>
                  <a:schemeClr val="bg2"/>
                </a:solidFill>
                <a:cs typeface="Arial Narrow"/>
              </a:rPr>
              <a:t>CONTENT SERVER</a:t>
            </a:r>
          </a:p>
        </p:txBody>
      </p:sp>
      <p:pic>
        <p:nvPicPr>
          <p:cNvPr id="81" name="Picture 80"/>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3445256" y="3802783"/>
            <a:ext cx="379882" cy="706553"/>
          </a:xfrm>
          <a:prstGeom prst="rect">
            <a:avLst/>
          </a:prstGeom>
        </p:spPr>
      </p:pic>
      <p:pic>
        <p:nvPicPr>
          <p:cNvPr id="82" name="Picture 8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6412" y="3806082"/>
            <a:ext cx="379882" cy="706553"/>
          </a:xfrm>
          <a:prstGeom prst="rect">
            <a:avLst/>
          </a:prstGeom>
        </p:spPr>
      </p:pic>
      <p:pic>
        <p:nvPicPr>
          <p:cNvPr id="84" name="Picture 8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00664" y="3806346"/>
            <a:ext cx="379882" cy="706553"/>
          </a:xfrm>
          <a:prstGeom prst="rect">
            <a:avLst/>
          </a:prstGeom>
        </p:spPr>
      </p:pic>
      <p:grpSp>
        <p:nvGrpSpPr>
          <p:cNvPr id="85" name="Group 84"/>
          <p:cNvGrpSpPr/>
          <p:nvPr/>
        </p:nvGrpSpPr>
        <p:grpSpPr>
          <a:xfrm>
            <a:off x="2485256" y="4064957"/>
            <a:ext cx="232357" cy="194378"/>
            <a:chOff x="3330398" y="4065289"/>
            <a:chExt cx="396965" cy="328628"/>
          </a:xfrm>
        </p:grpSpPr>
        <p:sp>
          <p:nvSpPr>
            <p:cNvPr id="86" name="Chevron 85"/>
            <p:cNvSpPr/>
            <p:nvPr/>
          </p:nvSpPr>
          <p:spPr bwMode="auto">
            <a:xfrm>
              <a:off x="3330398"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sp>
          <p:nvSpPr>
            <p:cNvPr id="87" name="Chevron 86"/>
            <p:cNvSpPr/>
            <p:nvPr/>
          </p:nvSpPr>
          <p:spPr bwMode="auto">
            <a:xfrm>
              <a:off x="35180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grpSp>
      <p:sp>
        <p:nvSpPr>
          <p:cNvPr id="88" name="TextBox 87"/>
          <p:cNvSpPr txBox="1"/>
          <p:nvPr/>
        </p:nvSpPr>
        <p:spPr>
          <a:xfrm>
            <a:off x="1195416" y="3437014"/>
            <a:ext cx="756831" cy="369332"/>
          </a:xfrm>
          <a:prstGeom prst="rect">
            <a:avLst/>
          </a:prstGeom>
          <a:noFill/>
        </p:spPr>
        <p:txBody>
          <a:bodyPr wrap="square" rtlCol="0">
            <a:spAutoFit/>
          </a:bodyPr>
          <a:lstStyle/>
          <a:p>
            <a:pPr algn="ctr"/>
            <a:r>
              <a:rPr lang="en-US" sz="900" b="1" i="1" dirty="0">
                <a:solidFill>
                  <a:schemeClr val="bg2"/>
                </a:solidFill>
                <a:cs typeface="Arial Narrow"/>
              </a:rPr>
              <a:t>RDS</a:t>
            </a:r>
          </a:p>
          <a:p>
            <a:pPr algn="ctr"/>
            <a:r>
              <a:rPr lang="en-US" sz="900" b="1" i="1" dirty="0">
                <a:solidFill>
                  <a:schemeClr val="bg2"/>
                </a:solidFill>
                <a:cs typeface="Arial Narrow"/>
              </a:rPr>
              <a:t>SERVER</a:t>
            </a:r>
          </a:p>
        </p:txBody>
      </p:sp>
      <p:pic>
        <p:nvPicPr>
          <p:cNvPr id="89" name="Picture 88"/>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000872" y="3802782"/>
            <a:ext cx="379882" cy="706553"/>
          </a:xfrm>
          <a:prstGeom prst="rect">
            <a:avLst/>
          </a:prstGeom>
        </p:spPr>
      </p:pic>
      <p:sp>
        <p:nvSpPr>
          <p:cNvPr id="90" name="TextBox 89"/>
          <p:cNvSpPr txBox="1"/>
          <p:nvPr/>
        </p:nvSpPr>
        <p:spPr>
          <a:xfrm>
            <a:off x="3202983" y="3437014"/>
            <a:ext cx="756831" cy="369332"/>
          </a:xfrm>
          <a:prstGeom prst="rect">
            <a:avLst/>
          </a:prstGeom>
          <a:noFill/>
        </p:spPr>
        <p:txBody>
          <a:bodyPr wrap="square" rtlCol="0">
            <a:spAutoFit/>
          </a:bodyPr>
          <a:lstStyle/>
          <a:p>
            <a:pPr algn="ctr"/>
            <a:r>
              <a:rPr lang="en-US" sz="900" b="1" i="1" dirty="0">
                <a:solidFill>
                  <a:schemeClr val="bg2"/>
                </a:solidFill>
                <a:cs typeface="Arial Narrow"/>
              </a:rPr>
              <a:t>CONTENT SERVER</a:t>
            </a:r>
          </a:p>
        </p:txBody>
      </p:sp>
      <p:sp>
        <p:nvSpPr>
          <p:cNvPr id="91" name="TextBox 90"/>
          <p:cNvSpPr txBox="1"/>
          <p:nvPr/>
        </p:nvSpPr>
        <p:spPr>
          <a:xfrm>
            <a:off x="3829418" y="3445116"/>
            <a:ext cx="756831" cy="369332"/>
          </a:xfrm>
          <a:prstGeom prst="rect">
            <a:avLst/>
          </a:prstGeom>
          <a:noFill/>
        </p:spPr>
        <p:txBody>
          <a:bodyPr wrap="square" rtlCol="0">
            <a:spAutoFit/>
          </a:bodyPr>
          <a:lstStyle/>
          <a:p>
            <a:pPr algn="ctr"/>
            <a:r>
              <a:rPr lang="en-US" sz="900" b="1" i="1" dirty="0">
                <a:solidFill>
                  <a:schemeClr val="bg2"/>
                </a:solidFill>
                <a:cs typeface="Arial Narrow"/>
              </a:rPr>
              <a:t>RDS</a:t>
            </a:r>
          </a:p>
          <a:p>
            <a:pPr algn="ctr"/>
            <a:r>
              <a:rPr lang="en-US" sz="900" b="1" i="1" dirty="0">
                <a:solidFill>
                  <a:schemeClr val="bg2"/>
                </a:solidFill>
                <a:cs typeface="Arial Narrow"/>
              </a:rPr>
              <a:t>SERVER</a:t>
            </a:r>
          </a:p>
        </p:txBody>
      </p:sp>
      <p:sp>
        <p:nvSpPr>
          <p:cNvPr id="93" name="TextBox 92"/>
          <p:cNvSpPr txBox="1"/>
          <p:nvPr/>
        </p:nvSpPr>
        <p:spPr>
          <a:xfrm>
            <a:off x="2152601" y="4386126"/>
            <a:ext cx="908701" cy="507831"/>
          </a:xfrm>
          <a:prstGeom prst="rect">
            <a:avLst/>
          </a:prstGeom>
          <a:noFill/>
        </p:spPr>
        <p:txBody>
          <a:bodyPr wrap="square" rtlCol="0">
            <a:spAutoFit/>
          </a:bodyPr>
          <a:lstStyle/>
          <a:p>
            <a:pPr algn="ctr"/>
            <a:r>
              <a:rPr lang="en-US" sz="900" b="1" i="1" dirty="0">
                <a:solidFill>
                  <a:srgbClr val="C00000"/>
                </a:solidFill>
                <a:cs typeface="Arial Narrow"/>
              </a:rPr>
              <a:t>UPGRADE</a:t>
            </a:r>
          </a:p>
          <a:p>
            <a:pPr algn="ctr"/>
            <a:r>
              <a:rPr lang="en-US" sz="900" b="1" i="1" dirty="0">
                <a:solidFill>
                  <a:srgbClr val="C00000"/>
                </a:solidFill>
                <a:cs typeface="Arial Narrow"/>
              </a:rPr>
              <a:t>&amp; DOWNTIME</a:t>
            </a:r>
          </a:p>
        </p:txBody>
      </p:sp>
      <p:grpSp>
        <p:nvGrpSpPr>
          <p:cNvPr id="112" name="Group 111"/>
          <p:cNvGrpSpPr/>
          <p:nvPr/>
        </p:nvGrpSpPr>
        <p:grpSpPr>
          <a:xfrm>
            <a:off x="2462686" y="5441376"/>
            <a:ext cx="232357" cy="194378"/>
            <a:chOff x="3330398" y="4065289"/>
            <a:chExt cx="396965" cy="328628"/>
          </a:xfrm>
        </p:grpSpPr>
        <p:sp>
          <p:nvSpPr>
            <p:cNvPr id="113" name="Chevron 112"/>
            <p:cNvSpPr/>
            <p:nvPr/>
          </p:nvSpPr>
          <p:spPr bwMode="auto">
            <a:xfrm>
              <a:off x="3330398"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sp>
          <p:nvSpPr>
            <p:cNvPr id="114" name="Chevron 113"/>
            <p:cNvSpPr/>
            <p:nvPr/>
          </p:nvSpPr>
          <p:spPr bwMode="auto">
            <a:xfrm>
              <a:off x="35180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grpSp>
      <p:sp>
        <p:nvSpPr>
          <p:cNvPr id="126" name="Rounded Rectangle 125"/>
          <p:cNvSpPr/>
          <p:nvPr/>
        </p:nvSpPr>
        <p:spPr bwMode="auto">
          <a:xfrm>
            <a:off x="7773007" y="3767117"/>
            <a:ext cx="240541" cy="225929"/>
          </a:xfrm>
          <a:prstGeom prst="roundRect">
            <a:avLst/>
          </a:prstGeom>
          <a:solidFill>
            <a:schemeClr val="bg1"/>
          </a:solidFill>
          <a:ln w="19050">
            <a:solidFill>
              <a:srgbClr val="C41230"/>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0" tIns="0" rIns="0" bIns="0"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sz="1200" b="1" kern="1200" dirty="0">
                <a:solidFill>
                  <a:srgbClr val="C41230"/>
                </a:solidFill>
                <a:latin typeface="Arial" charset="0"/>
                <a:ea typeface="+mn-ea"/>
                <a:cs typeface="+mn-cs"/>
              </a:rPr>
              <a:t>1</a:t>
            </a:r>
          </a:p>
        </p:txBody>
      </p:sp>
      <p:sp>
        <p:nvSpPr>
          <p:cNvPr id="127" name="Rounded Rectangle 126"/>
          <p:cNvSpPr/>
          <p:nvPr/>
        </p:nvSpPr>
        <p:spPr bwMode="auto">
          <a:xfrm>
            <a:off x="10329202" y="3765253"/>
            <a:ext cx="251214" cy="231976"/>
          </a:xfrm>
          <a:prstGeom prst="roundRect">
            <a:avLst/>
          </a:prstGeom>
          <a:solidFill>
            <a:schemeClr val="bg1"/>
          </a:solidFill>
          <a:ln w="19050">
            <a:solidFill>
              <a:srgbClr val="C41230"/>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0" tIns="0" rIns="0" bIns="0" rtlCol="0" anchor="ctr">
            <a:prstTxWarp prst="textNoShape">
              <a:avLst/>
            </a:prstTxWarp>
          </a:bodyPr>
          <a:lstStyle/>
          <a:p>
            <a:pPr algn="ctr" defTabSz="914400" eaLnBrk="0" fontAlgn="base" hangingPunct="0">
              <a:spcBef>
                <a:spcPct val="0"/>
              </a:spcBef>
              <a:spcAft>
                <a:spcPct val="0"/>
              </a:spcAft>
            </a:pPr>
            <a:r>
              <a:rPr lang="en-US" sz="1200" b="1" dirty="0">
                <a:solidFill>
                  <a:srgbClr val="C41230"/>
                </a:solidFill>
                <a:latin typeface="Arial" charset="0"/>
              </a:rPr>
              <a:t>2</a:t>
            </a:r>
          </a:p>
        </p:txBody>
      </p:sp>
      <p:sp>
        <p:nvSpPr>
          <p:cNvPr id="128" name="TextBox 127"/>
          <p:cNvSpPr txBox="1"/>
          <p:nvPr/>
        </p:nvSpPr>
        <p:spPr>
          <a:xfrm>
            <a:off x="8165311" y="3831013"/>
            <a:ext cx="756831" cy="307777"/>
          </a:xfrm>
          <a:prstGeom prst="rect">
            <a:avLst/>
          </a:prstGeom>
          <a:noFill/>
        </p:spPr>
        <p:txBody>
          <a:bodyPr wrap="square" rtlCol="0">
            <a:spAutoFit/>
          </a:bodyPr>
          <a:lstStyle/>
          <a:p>
            <a:pPr algn="ctr"/>
            <a:r>
              <a:rPr lang="en-US" sz="700" b="1" i="1" dirty="0">
                <a:solidFill>
                  <a:schemeClr val="bg2"/>
                </a:solidFill>
                <a:cs typeface="Arial Narrow"/>
              </a:rPr>
              <a:t>CONTENT SERVER</a:t>
            </a:r>
          </a:p>
        </p:txBody>
      </p:sp>
      <p:pic>
        <p:nvPicPr>
          <p:cNvPr id="129" name="Picture 12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18488" y="4139337"/>
            <a:ext cx="253285" cy="471092"/>
          </a:xfrm>
          <a:prstGeom prst="rect">
            <a:avLst/>
          </a:prstGeom>
        </p:spPr>
      </p:pic>
      <p:pic>
        <p:nvPicPr>
          <p:cNvPr id="130" name="Picture 1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861714" y="4130214"/>
            <a:ext cx="253285" cy="471092"/>
          </a:xfrm>
          <a:prstGeom prst="rect">
            <a:avLst/>
          </a:prstGeom>
        </p:spPr>
      </p:pic>
      <p:sp>
        <p:nvSpPr>
          <p:cNvPr id="131" name="TextBox 130"/>
          <p:cNvSpPr txBox="1"/>
          <p:nvPr/>
        </p:nvSpPr>
        <p:spPr>
          <a:xfrm>
            <a:off x="8680680" y="3840138"/>
            <a:ext cx="606384" cy="307777"/>
          </a:xfrm>
          <a:prstGeom prst="rect">
            <a:avLst/>
          </a:prstGeom>
          <a:noFill/>
        </p:spPr>
        <p:txBody>
          <a:bodyPr wrap="square" rtlCol="0">
            <a:spAutoFit/>
          </a:bodyPr>
          <a:lstStyle/>
          <a:p>
            <a:pPr algn="ctr"/>
            <a:r>
              <a:rPr lang="en-US" sz="700" b="1" i="1" dirty="0">
                <a:solidFill>
                  <a:schemeClr val="bg2"/>
                </a:solidFill>
                <a:cs typeface="Arial Narrow"/>
              </a:rPr>
              <a:t>RDS</a:t>
            </a:r>
          </a:p>
          <a:p>
            <a:pPr algn="ctr"/>
            <a:r>
              <a:rPr lang="en-US" sz="700" b="1" i="1" dirty="0">
                <a:solidFill>
                  <a:schemeClr val="bg2"/>
                </a:solidFill>
                <a:cs typeface="Arial Narrow"/>
              </a:rPr>
              <a:t>SERVER</a:t>
            </a:r>
          </a:p>
        </p:txBody>
      </p:sp>
      <p:sp>
        <p:nvSpPr>
          <p:cNvPr id="132" name="TextBox 131"/>
          <p:cNvSpPr txBox="1"/>
          <p:nvPr/>
        </p:nvSpPr>
        <p:spPr>
          <a:xfrm>
            <a:off x="8484737" y="4247743"/>
            <a:ext cx="558767" cy="192360"/>
          </a:xfrm>
          <a:prstGeom prst="rect">
            <a:avLst/>
          </a:prstGeom>
          <a:solidFill>
            <a:schemeClr val="bg1"/>
          </a:solidFill>
          <a:ln w="28575">
            <a:solidFill>
              <a:schemeClr val="tx2"/>
            </a:solidFill>
          </a:ln>
        </p:spPr>
        <p:txBody>
          <a:bodyPr wrap="square" lIns="0" tIns="0" rIns="0" bIns="0" rtlCol="0">
            <a:spAutoFit/>
          </a:bodyPr>
          <a:lstStyle/>
          <a:p>
            <a:pPr algn="ctr">
              <a:lnSpc>
                <a:spcPts val="1500"/>
              </a:lnSpc>
            </a:pPr>
            <a:r>
              <a:rPr lang="en-US" sz="1000" b="1" dirty="0">
                <a:solidFill>
                  <a:schemeClr val="tx2"/>
                </a:solidFill>
                <a:latin typeface="Arial Narrow"/>
                <a:cs typeface="Arial Narrow"/>
              </a:rPr>
              <a:t>V9 PROD</a:t>
            </a:r>
          </a:p>
        </p:txBody>
      </p:sp>
      <p:pic>
        <p:nvPicPr>
          <p:cNvPr id="133" name="Picture 132"/>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0908047" y="4138655"/>
            <a:ext cx="253285" cy="471092"/>
          </a:xfrm>
          <a:prstGeom prst="rect">
            <a:avLst/>
          </a:prstGeom>
        </p:spPr>
      </p:pic>
      <p:pic>
        <p:nvPicPr>
          <p:cNvPr id="134" name="Picture 133"/>
          <p:cNvPicPr>
            <a:picLocks noChangeAspect="1"/>
          </p:cNvPicPr>
          <p:nvPr/>
        </p:nvPicPr>
        <p:blipFill>
          <a:blip r:embed="rId3"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11316743" y="4131086"/>
            <a:ext cx="253285" cy="471092"/>
          </a:xfrm>
          <a:prstGeom prst="rect">
            <a:avLst/>
          </a:prstGeom>
        </p:spPr>
      </p:pic>
      <p:sp>
        <p:nvSpPr>
          <p:cNvPr id="135" name="TextBox 134"/>
          <p:cNvSpPr txBox="1"/>
          <p:nvPr/>
        </p:nvSpPr>
        <p:spPr>
          <a:xfrm>
            <a:off x="10729378" y="3851990"/>
            <a:ext cx="610621" cy="307777"/>
          </a:xfrm>
          <a:prstGeom prst="rect">
            <a:avLst/>
          </a:prstGeom>
          <a:noFill/>
        </p:spPr>
        <p:txBody>
          <a:bodyPr wrap="square" rtlCol="0">
            <a:spAutoFit/>
          </a:bodyPr>
          <a:lstStyle/>
          <a:p>
            <a:pPr algn="ctr"/>
            <a:r>
              <a:rPr lang="en-US" sz="700" b="1" i="1" dirty="0">
                <a:solidFill>
                  <a:schemeClr val="bg2"/>
                </a:solidFill>
                <a:cs typeface="Arial Narrow"/>
              </a:rPr>
              <a:t>CONTENT SERVER</a:t>
            </a:r>
          </a:p>
        </p:txBody>
      </p:sp>
      <p:sp>
        <p:nvSpPr>
          <p:cNvPr id="136" name="TextBox 135"/>
          <p:cNvSpPr txBox="1"/>
          <p:nvPr/>
        </p:nvSpPr>
        <p:spPr>
          <a:xfrm>
            <a:off x="11170559" y="3851989"/>
            <a:ext cx="585305" cy="307777"/>
          </a:xfrm>
          <a:prstGeom prst="rect">
            <a:avLst/>
          </a:prstGeom>
          <a:noFill/>
        </p:spPr>
        <p:txBody>
          <a:bodyPr wrap="square" rtlCol="0">
            <a:spAutoFit/>
          </a:bodyPr>
          <a:lstStyle/>
          <a:p>
            <a:pPr algn="ctr"/>
            <a:r>
              <a:rPr lang="en-US" sz="700" b="1" i="1" dirty="0">
                <a:solidFill>
                  <a:schemeClr val="bg2"/>
                </a:solidFill>
                <a:cs typeface="Arial Narrow"/>
              </a:rPr>
              <a:t>RDS</a:t>
            </a:r>
          </a:p>
          <a:p>
            <a:pPr algn="ctr"/>
            <a:r>
              <a:rPr lang="en-US" sz="700" b="1" i="1" dirty="0">
                <a:solidFill>
                  <a:schemeClr val="bg2"/>
                </a:solidFill>
                <a:cs typeface="Arial Narrow"/>
              </a:rPr>
              <a:t>SERVER</a:t>
            </a:r>
          </a:p>
        </p:txBody>
      </p:sp>
      <p:sp>
        <p:nvSpPr>
          <p:cNvPr id="137" name="TextBox 136"/>
          <p:cNvSpPr txBox="1"/>
          <p:nvPr/>
        </p:nvSpPr>
        <p:spPr>
          <a:xfrm>
            <a:off x="10917700" y="4268462"/>
            <a:ext cx="620394" cy="192360"/>
          </a:xfrm>
          <a:prstGeom prst="rect">
            <a:avLst/>
          </a:prstGeom>
          <a:solidFill>
            <a:schemeClr val="bg1"/>
          </a:solidFill>
          <a:ln w="28575">
            <a:solidFill>
              <a:schemeClr val="accent6"/>
            </a:solidFill>
          </a:ln>
        </p:spPr>
        <p:txBody>
          <a:bodyPr wrap="square" lIns="0" tIns="0" rIns="0" bIns="0" rtlCol="0">
            <a:spAutoFit/>
          </a:bodyPr>
          <a:lstStyle/>
          <a:p>
            <a:pPr algn="ctr">
              <a:lnSpc>
                <a:spcPts val="1500"/>
              </a:lnSpc>
            </a:pPr>
            <a:r>
              <a:rPr lang="en-US" sz="1000" b="1" dirty="0">
                <a:solidFill>
                  <a:schemeClr val="accent6"/>
                </a:solidFill>
                <a:latin typeface="Arial Narrow"/>
                <a:cs typeface="Arial Narrow"/>
              </a:rPr>
              <a:t>V11 PROD</a:t>
            </a:r>
          </a:p>
        </p:txBody>
      </p:sp>
      <p:grpSp>
        <p:nvGrpSpPr>
          <p:cNvPr id="138" name="Group 137"/>
          <p:cNvGrpSpPr/>
          <p:nvPr/>
        </p:nvGrpSpPr>
        <p:grpSpPr>
          <a:xfrm>
            <a:off x="10356289" y="4260394"/>
            <a:ext cx="154923" cy="129601"/>
            <a:chOff x="3330398" y="4065289"/>
            <a:chExt cx="396965" cy="328628"/>
          </a:xfrm>
        </p:grpSpPr>
        <p:sp>
          <p:nvSpPr>
            <p:cNvPr id="139" name="Chevron 138"/>
            <p:cNvSpPr/>
            <p:nvPr/>
          </p:nvSpPr>
          <p:spPr bwMode="auto">
            <a:xfrm>
              <a:off x="3330398"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sp>
          <p:nvSpPr>
            <p:cNvPr id="140" name="Chevron 139"/>
            <p:cNvSpPr/>
            <p:nvPr/>
          </p:nvSpPr>
          <p:spPr bwMode="auto">
            <a:xfrm>
              <a:off x="3518094" y="4065289"/>
              <a:ext cx="209269" cy="328628"/>
            </a:xfrm>
            <a:prstGeom prst="chevron">
              <a:avLst/>
            </a:prstGeom>
            <a:solidFill>
              <a:schemeClr val="bg1">
                <a:lumMod val="65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grpSp>
      <p:sp>
        <p:nvSpPr>
          <p:cNvPr id="141" name="TextBox 140"/>
          <p:cNvSpPr txBox="1"/>
          <p:nvPr/>
        </p:nvSpPr>
        <p:spPr>
          <a:xfrm>
            <a:off x="9859227" y="3313954"/>
            <a:ext cx="1199723" cy="369332"/>
          </a:xfrm>
          <a:prstGeom prst="rect">
            <a:avLst/>
          </a:prstGeom>
          <a:noFill/>
        </p:spPr>
        <p:txBody>
          <a:bodyPr wrap="square" rtlCol="0">
            <a:spAutoFit/>
          </a:bodyPr>
          <a:lstStyle/>
          <a:p>
            <a:pPr algn="ctr"/>
            <a:r>
              <a:rPr lang="en-US" sz="900" b="1" i="1" dirty="0">
                <a:solidFill>
                  <a:srgbClr val="C00000"/>
                </a:solidFill>
                <a:cs typeface="Arial Narrow"/>
              </a:rPr>
              <a:t>DECOMMISION V9 DEFINE V11 PROD</a:t>
            </a:r>
          </a:p>
        </p:txBody>
      </p:sp>
      <p:pic>
        <p:nvPicPr>
          <p:cNvPr id="146" name="Picture 145"/>
          <p:cNvPicPr>
            <a:picLocks noChangeAspect="1"/>
          </p:cNvPicPr>
          <p:nvPr/>
        </p:nvPicPr>
        <p:blipFill>
          <a:blip r:embed="rId4"/>
          <a:stretch>
            <a:fillRect/>
          </a:stretch>
        </p:blipFill>
        <p:spPr>
          <a:xfrm>
            <a:off x="328861" y="5016140"/>
            <a:ext cx="911930" cy="550396"/>
          </a:xfrm>
          <a:prstGeom prst="rect">
            <a:avLst/>
          </a:prstGeom>
        </p:spPr>
      </p:pic>
      <p:pic>
        <p:nvPicPr>
          <p:cNvPr id="147" name="Picture 146"/>
          <p:cNvPicPr>
            <a:picLocks noChangeAspect="1"/>
          </p:cNvPicPr>
          <p:nvPr/>
        </p:nvPicPr>
        <p:blipFill>
          <a:blip r:embed="rId4"/>
          <a:stretch>
            <a:fillRect/>
          </a:stretch>
        </p:blipFill>
        <p:spPr>
          <a:xfrm>
            <a:off x="1281647" y="5028517"/>
            <a:ext cx="911930" cy="550396"/>
          </a:xfrm>
          <a:prstGeom prst="rect">
            <a:avLst/>
          </a:prstGeom>
        </p:spPr>
      </p:pic>
      <p:pic>
        <p:nvPicPr>
          <p:cNvPr id="148" name="Picture 147"/>
          <p:cNvPicPr>
            <a:picLocks noChangeAspect="1"/>
          </p:cNvPicPr>
          <p:nvPr/>
        </p:nvPicPr>
        <p:blipFill>
          <a:blip r:embed="rId4"/>
          <a:stretch>
            <a:fillRect/>
          </a:stretch>
        </p:blipFill>
        <p:spPr>
          <a:xfrm>
            <a:off x="316122" y="5647511"/>
            <a:ext cx="911930" cy="550396"/>
          </a:xfrm>
          <a:prstGeom prst="rect">
            <a:avLst/>
          </a:prstGeom>
        </p:spPr>
      </p:pic>
      <p:pic>
        <p:nvPicPr>
          <p:cNvPr id="149" name="Picture 148"/>
          <p:cNvPicPr>
            <a:picLocks noChangeAspect="1"/>
          </p:cNvPicPr>
          <p:nvPr/>
        </p:nvPicPr>
        <p:blipFill>
          <a:blip r:embed="rId4"/>
          <a:stretch>
            <a:fillRect/>
          </a:stretch>
        </p:blipFill>
        <p:spPr>
          <a:xfrm>
            <a:off x="1289063" y="5630856"/>
            <a:ext cx="911930" cy="550396"/>
          </a:xfrm>
          <a:prstGeom prst="rect">
            <a:avLst/>
          </a:prstGeom>
        </p:spPr>
      </p:pic>
      <p:pic>
        <p:nvPicPr>
          <p:cNvPr id="150" name="Picture 149"/>
          <p:cNvPicPr>
            <a:picLocks noChangeAspect="1"/>
          </p:cNvPicPr>
          <p:nvPr/>
        </p:nvPicPr>
        <p:blipFill>
          <a:blip r:embed="rId4">
            <a:duotone>
              <a:prstClr val="black"/>
              <a:schemeClr val="accent6">
                <a:tint val="45000"/>
                <a:satMod val="400000"/>
              </a:schemeClr>
            </a:duotone>
          </a:blip>
          <a:stretch>
            <a:fillRect/>
          </a:stretch>
        </p:blipFill>
        <p:spPr>
          <a:xfrm>
            <a:off x="2949811" y="4999045"/>
            <a:ext cx="911930" cy="550396"/>
          </a:xfrm>
          <a:prstGeom prst="rect">
            <a:avLst/>
          </a:prstGeom>
        </p:spPr>
      </p:pic>
      <p:pic>
        <p:nvPicPr>
          <p:cNvPr id="151" name="Picture 150"/>
          <p:cNvPicPr>
            <a:picLocks noChangeAspect="1"/>
          </p:cNvPicPr>
          <p:nvPr/>
        </p:nvPicPr>
        <p:blipFill>
          <a:blip r:embed="rId4">
            <a:duotone>
              <a:prstClr val="black"/>
              <a:schemeClr val="accent6">
                <a:tint val="45000"/>
                <a:satMod val="400000"/>
              </a:schemeClr>
            </a:duotone>
          </a:blip>
          <a:stretch>
            <a:fillRect/>
          </a:stretch>
        </p:blipFill>
        <p:spPr>
          <a:xfrm>
            <a:off x="3921425" y="5011422"/>
            <a:ext cx="911930" cy="550396"/>
          </a:xfrm>
          <a:prstGeom prst="rect">
            <a:avLst/>
          </a:prstGeom>
        </p:spPr>
      </p:pic>
      <p:pic>
        <p:nvPicPr>
          <p:cNvPr id="152" name="Picture 151"/>
          <p:cNvPicPr>
            <a:picLocks noChangeAspect="1"/>
          </p:cNvPicPr>
          <p:nvPr/>
        </p:nvPicPr>
        <p:blipFill>
          <a:blip r:embed="rId4">
            <a:duotone>
              <a:prstClr val="black"/>
              <a:schemeClr val="accent6">
                <a:tint val="45000"/>
                <a:satMod val="400000"/>
              </a:schemeClr>
            </a:duotone>
          </a:blip>
          <a:stretch>
            <a:fillRect/>
          </a:stretch>
        </p:blipFill>
        <p:spPr>
          <a:xfrm>
            <a:off x="2955900" y="5630416"/>
            <a:ext cx="911930" cy="550396"/>
          </a:xfrm>
          <a:prstGeom prst="rect">
            <a:avLst/>
          </a:prstGeom>
        </p:spPr>
      </p:pic>
      <p:pic>
        <p:nvPicPr>
          <p:cNvPr id="153" name="Picture 152"/>
          <p:cNvPicPr>
            <a:picLocks noChangeAspect="1"/>
          </p:cNvPicPr>
          <p:nvPr/>
        </p:nvPicPr>
        <p:blipFill>
          <a:blip r:embed="rId4">
            <a:duotone>
              <a:prstClr val="black"/>
              <a:schemeClr val="accent6">
                <a:tint val="45000"/>
                <a:satMod val="400000"/>
              </a:schemeClr>
            </a:duotone>
          </a:blip>
          <a:stretch>
            <a:fillRect/>
          </a:stretch>
        </p:blipFill>
        <p:spPr>
          <a:xfrm>
            <a:off x="3928841" y="5613761"/>
            <a:ext cx="911930" cy="550396"/>
          </a:xfrm>
          <a:prstGeom prst="rect">
            <a:avLst/>
          </a:prstGeom>
        </p:spPr>
      </p:pic>
      <p:sp>
        <p:nvSpPr>
          <p:cNvPr id="154" name="TextBox 153"/>
          <p:cNvSpPr txBox="1"/>
          <p:nvPr/>
        </p:nvSpPr>
        <p:spPr>
          <a:xfrm>
            <a:off x="532829" y="5388793"/>
            <a:ext cx="1402604" cy="477054"/>
          </a:xfrm>
          <a:prstGeom prst="rect">
            <a:avLst/>
          </a:prstGeom>
          <a:solidFill>
            <a:schemeClr val="bg1"/>
          </a:solidFill>
          <a:ln w="28575">
            <a:solidFill>
              <a:srgbClr val="C00000"/>
            </a:solidFill>
          </a:ln>
        </p:spPr>
        <p:txBody>
          <a:bodyPr wrap="square" rtlCol="0">
            <a:spAutoFit/>
          </a:bodyPr>
          <a:lstStyle/>
          <a:p>
            <a:pPr algn="ctr">
              <a:lnSpc>
                <a:spcPts val="1500"/>
              </a:lnSpc>
            </a:pPr>
            <a:r>
              <a:rPr lang="en-US" sz="900" b="1" dirty="0">
                <a:solidFill>
                  <a:srgbClr val="C00000"/>
                </a:solidFill>
                <a:latin typeface="Arial Narrow"/>
                <a:cs typeface="Arial Narrow"/>
              </a:rPr>
              <a:t>OPERATING SYSTEM</a:t>
            </a:r>
          </a:p>
          <a:p>
            <a:pPr algn="ctr">
              <a:lnSpc>
                <a:spcPts val="1500"/>
              </a:lnSpc>
            </a:pPr>
            <a:r>
              <a:rPr lang="en-US" sz="900" b="1" dirty="0">
                <a:solidFill>
                  <a:srgbClr val="C00000"/>
                </a:solidFill>
                <a:latin typeface="Arial Narrow"/>
                <a:cs typeface="Arial Narrow"/>
              </a:rPr>
              <a:t>V9 CLIENT APPLICATION</a:t>
            </a:r>
          </a:p>
        </p:txBody>
      </p:sp>
      <p:sp>
        <p:nvSpPr>
          <p:cNvPr id="5" name="Rectangle 4"/>
          <p:cNvSpPr/>
          <p:nvPr/>
        </p:nvSpPr>
        <p:spPr bwMode="auto">
          <a:xfrm>
            <a:off x="8007170" y="4832402"/>
            <a:ext cx="2321481" cy="1374766"/>
          </a:xfrm>
          <a:prstGeom prst="rect">
            <a:avLst/>
          </a:prstGeom>
          <a:solidFill>
            <a:schemeClr val="bg1"/>
          </a:solidFill>
          <a:ln>
            <a:solidFill>
              <a:srgbClr val="C00000"/>
            </a:solid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107" name="Picture 106" descr="Machine-Cabinet_ManTerminalBehind.png"/>
          <p:cNvPicPr>
            <a:picLocks noChangeAspect="1"/>
          </p:cNvPicPr>
          <p:nvPr/>
        </p:nvPicPr>
        <p:blipFill rotWithShape="1">
          <a:blip r:embed="rId5">
            <a:extLst>
              <a:ext uri="{28A0092B-C50C-407E-A947-70E740481C1C}">
                <a14:useLocalDpi xmlns:a14="http://schemas.microsoft.com/office/drawing/2010/main" val="0"/>
              </a:ext>
            </a:extLst>
          </a:blip>
          <a:srcRect l="46322" t="17169" b="45085"/>
          <a:stretch/>
        </p:blipFill>
        <p:spPr>
          <a:xfrm>
            <a:off x="8052482" y="5635335"/>
            <a:ext cx="871075" cy="520907"/>
          </a:xfrm>
          <a:prstGeom prst="rect">
            <a:avLst/>
          </a:prstGeom>
        </p:spPr>
      </p:pic>
      <p:grpSp>
        <p:nvGrpSpPr>
          <p:cNvPr id="108" name="Group 107"/>
          <p:cNvGrpSpPr/>
          <p:nvPr/>
        </p:nvGrpSpPr>
        <p:grpSpPr>
          <a:xfrm>
            <a:off x="8521550" y="5330168"/>
            <a:ext cx="917122" cy="590437"/>
            <a:chOff x="1730720" y="4194288"/>
            <a:chExt cx="943823" cy="614909"/>
          </a:xfrm>
        </p:grpSpPr>
        <p:sp>
          <p:nvSpPr>
            <p:cNvPr id="109" name="Rounded Rectangle 108"/>
            <p:cNvSpPr/>
            <p:nvPr/>
          </p:nvSpPr>
          <p:spPr bwMode="auto">
            <a:xfrm>
              <a:off x="1730720" y="4194288"/>
              <a:ext cx="943823" cy="614909"/>
            </a:xfrm>
            <a:prstGeom prst="roundRect">
              <a:avLst>
                <a:gd name="adj" fmla="val 4492"/>
              </a:avLst>
            </a:prstGeom>
            <a:solidFill>
              <a:schemeClr val="tx2"/>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110" name="Rounded Rectangle 109"/>
            <p:cNvSpPr/>
            <p:nvPr/>
          </p:nvSpPr>
          <p:spPr bwMode="auto">
            <a:xfrm>
              <a:off x="1788582" y="4253043"/>
              <a:ext cx="833846" cy="497749"/>
            </a:xfrm>
            <a:prstGeom prst="roundRect">
              <a:avLst>
                <a:gd name="adj" fmla="val 4492"/>
              </a:avLst>
            </a:prstGeom>
            <a:solidFill>
              <a:schemeClr val="bg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111" name="Picture 11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779593" y="4243168"/>
              <a:ext cx="861884" cy="524862"/>
            </a:xfrm>
            <a:prstGeom prst="roundRect">
              <a:avLst>
                <a:gd name="adj" fmla="val 3570"/>
              </a:avLst>
            </a:prstGeom>
            <a:solidFill>
              <a:srgbClr val="FFFFFF">
                <a:shade val="85000"/>
              </a:srgbClr>
            </a:solidFill>
            <a:ln>
              <a:noFill/>
            </a:ln>
            <a:effectLst/>
          </p:spPr>
        </p:pic>
      </p:grpSp>
      <p:pic>
        <p:nvPicPr>
          <p:cNvPr id="118" name="Picture 117"/>
          <p:cNvPicPr>
            <a:picLocks noChangeAspect="1"/>
          </p:cNvPicPr>
          <p:nvPr/>
        </p:nvPicPr>
        <p:blipFill>
          <a:blip r:embed="rId6"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9444891" y="5363686"/>
            <a:ext cx="838354" cy="524929"/>
          </a:xfrm>
          <a:prstGeom prst="roundRect">
            <a:avLst>
              <a:gd name="adj" fmla="val 3570"/>
            </a:avLst>
          </a:prstGeom>
          <a:solidFill>
            <a:srgbClr val="FFFFFF">
              <a:shade val="85000"/>
            </a:srgbClr>
          </a:solidFill>
          <a:ln>
            <a:noFill/>
          </a:ln>
          <a:effectLst/>
        </p:spPr>
      </p:pic>
      <p:sp>
        <p:nvSpPr>
          <p:cNvPr id="119" name="TextBox 118"/>
          <p:cNvSpPr txBox="1"/>
          <p:nvPr/>
        </p:nvSpPr>
        <p:spPr>
          <a:xfrm>
            <a:off x="9627619" y="5518298"/>
            <a:ext cx="540758" cy="192360"/>
          </a:xfrm>
          <a:prstGeom prst="rect">
            <a:avLst/>
          </a:prstGeom>
          <a:solidFill>
            <a:schemeClr val="bg1"/>
          </a:solidFill>
          <a:ln w="28575">
            <a:solidFill>
              <a:schemeClr val="accent6"/>
            </a:solidFill>
          </a:ln>
        </p:spPr>
        <p:txBody>
          <a:bodyPr wrap="square" lIns="0" tIns="0" rIns="0" bIns="0" rtlCol="0" anchor="b">
            <a:spAutoFit/>
          </a:bodyPr>
          <a:lstStyle/>
          <a:p>
            <a:pPr algn="ctr">
              <a:lnSpc>
                <a:spcPts val="1500"/>
              </a:lnSpc>
            </a:pPr>
            <a:r>
              <a:rPr lang="en-US" sz="1000" b="1" dirty="0">
                <a:solidFill>
                  <a:schemeClr val="accent6"/>
                </a:solidFill>
                <a:latin typeface="Arial Narrow"/>
                <a:cs typeface="Arial Narrow"/>
              </a:rPr>
              <a:t>V11 TEST</a:t>
            </a:r>
          </a:p>
        </p:txBody>
      </p:sp>
      <p:sp>
        <p:nvSpPr>
          <p:cNvPr id="120" name="TextBox 119"/>
          <p:cNvSpPr txBox="1"/>
          <p:nvPr/>
        </p:nvSpPr>
        <p:spPr>
          <a:xfrm>
            <a:off x="8615647" y="4954372"/>
            <a:ext cx="1544768" cy="369332"/>
          </a:xfrm>
          <a:prstGeom prst="rect">
            <a:avLst/>
          </a:prstGeom>
          <a:noFill/>
        </p:spPr>
        <p:txBody>
          <a:bodyPr wrap="square" rtlCol="0">
            <a:spAutoFit/>
          </a:bodyPr>
          <a:lstStyle/>
          <a:p>
            <a:pPr algn="ctr"/>
            <a:r>
              <a:rPr lang="en-US" sz="900" b="1" i="1" dirty="0">
                <a:solidFill>
                  <a:schemeClr val="bg2"/>
                </a:solidFill>
                <a:cs typeface="Arial Narrow"/>
              </a:rPr>
              <a:t>MULTI - CONTENT</a:t>
            </a:r>
          </a:p>
          <a:p>
            <a:pPr algn="ctr"/>
            <a:r>
              <a:rPr lang="en-US" sz="900" b="1" i="1" dirty="0">
                <a:solidFill>
                  <a:schemeClr val="bg2"/>
                </a:solidFill>
                <a:cs typeface="Arial Narrow"/>
              </a:rPr>
              <a:t>SWIPE</a:t>
            </a:r>
          </a:p>
        </p:txBody>
      </p:sp>
      <p:sp>
        <p:nvSpPr>
          <p:cNvPr id="121" name="Left-Right Arrow 120"/>
          <p:cNvSpPr/>
          <p:nvPr/>
        </p:nvSpPr>
        <p:spPr bwMode="auto">
          <a:xfrm>
            <a:off x="9306679" y="5535836"/>
            <a:ext cx="277593" cy="148556"/>
          </a:xfrm>
          <a:prstGeom prst="leftRightArrow">
            <a:avLst/>
          </a:prstGeom>
          <a:solidFill>
            <a:schemeClr val="accent1"/>
          </a:solidFill>
          <a:ln w="12700">
            <a:solidFill>
              <a:schemeClr val="bg1"/>
            </a:solidFill>
            <a:headEnd/>
            <a:tailEnd/>
          </a:ln>
          <a:effectLst>
            <a:outerShdw blurRad="50800" dist="38100" dir="8100000" algn="tr" rotWithShape="0">
              <a:prstClr val="black">
                <a:alpha val="40000"/>
              </a:prstClr>
            </a:outerShdw>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122" name="TextBox 121"/>
          <p:cNvSpPr txBox="1"/>
          <p:nvPr/>
        </p:nvSpPr>
        <p:spPr>
          <a:xfrm>
            <a:off x="8622248" y="5518298"/>
            <a:ext cx="616799" cy="192360"/>
          </a:xfrm>
          <a:prstGeom prst="rect">
            <a:avLst/>
          </a:prstGeom>
          <a:solidFill>
            <a:schemeClr val="bg1"/>
          </a:solidFill>
          <a:ln w="28575">
            <a:solidFill>
              <a:schemeClr val="tx2"/>
            </a:solidFill>
          </a:ln>
        </p:spPr>
        <p:txBody>
          <a:bodyPr wrap="square" lIns="0" tIns="0" rIns="0" bIns="0" rtlCol="0" anchor="b">
            <a:spAutoFit/>
          </a:bodyPr>
          <a:lstStyle/>
          <a:p>
            <a:pPr algn="ctr">
              <a:lnSpc>
                <a:spcPts val="1500"/>
              </a:lnSpc>
            </a:pPr>
            <a:r>
              <a:rPr lang="en-US" sz="1000" b="1" dirty="0">
                <a:solidFill>
                  <a:schemeClr val="tx2"/>
                </a:solidFill>
                <a:latin typeface="Arial Narrow"/>
                <a:cs typeface="Arial Narrow"/>
              </a:rPr>
              <a:t>V9 PROD</a:t>
            </a:r>
          </a:p>
        </p:txBody>
      </p:sp>
      <p:pic>
        <p:nvPicPr>
          <p:cNvPr id="6" name="Picture 5"/>
          <p:cNvPicPr>
            <a:picLocks noChangeAspect="1"/>
          </p:cNvPicPr>
          <p:nvPr/>
        </p:nvPicPr>
        <p:blipFill>
          <a:blip r:embed="rId7"/>
          <a:stretch>
            <a:fillRect/>
          </a:stretch>
        </p:blipFill>
        <p:spPr>
          <a:xfrm>
            <a:off x="10540418" y="5063955"/>
            <a:ext cx="1461082" cy="841659"/>
          </a:xfrm>
          <a:prstGeom prst="rect">
            <a:avLst/>
          </a:prstGeom>
        </p:spPr>
      </p:pic>
      <p:grpSp>
        <p:nvGrpSpPr>
          <p:cNvPr id="162" name="Group 161"/>
          <p:cNvGrpSpPr/>
          <p:nvPr/>
        </p:nvGrpSpPr>
        <p:grpSpPr>
          <a:xfrm>
            <a:off x="7806131" y="5418225"/>
            <a:ext cx="154923" cy="129601"/>
            <a:chOff x="3330398" y="4065289"/>
            <a:chExt cx="396965" cy="328628"/>
          </a:xfrm>
          <a:solidFill>
            <a:srgbClr val="C00000"/>
          </a:solidFill>
        </p:grpSpPr>
        <p:sp>
          <p:nvSpPr>
            <p:cNvPr id="163" name="Chevron 162"/>
            <p:cNvSpPr/>
            <p:nvPr/>
          </p:nvSpPr>
          <p:spPr bwMode="auto">
            <a:xfrm>
              <a:off x="3330398" y="4065289"/>
              <a:ext cx="209269" cy="328628"/>
            </a:xfrm>
            <a:prstGeom prst="chevron">
              <a:avLst/>
            </a:prstGeom>
            <a:grp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sp>
          <p:nvSpPr>
            <p:cNvPr id="164" name="Chevron 163"/>
            <p:cNvSpPr/>
            <p:nvPr/>
          </p:nvSpPr>
          <p:spPr bwMode="auto">
            <a:xfrm>
              <a:off x="3518094" y="4065289"/>
              <a:ext cx="209269" cy="328628"/>
            </a:xfrm>
            <a:prstGeom prst="chevron">
              <a:avLst/>
            </a:prstGeom>
            <a:grp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grpSp>
      <p:grpSp>
        <p:nvGrpSpPr>
          <p:cNvPr id="165" name="Group 164"/>
          <p:cNvGrpSpPr/>
          <p:nvPr/>
        </p:nvGrpSpPr>
        <p:grpSpPr>
          <a:xfrm>
            <a:off x="10360429" y="5418225"/>
            <a:ext cx="154923" cy="129601"/>
            <a:chOff x="3330398" y="4065289"/>
            <a:chExt cx="396965" cy="328628"/>
          </a:xfrm>
          <a:solidFill>
            <a:srgbClr val="C00000"/>
          </a:solidFill>
        </p:grpSpPr>
        <p:sp>
          <p:nvSpPr>
            <p:cNvPr id="166" name="Chevron 165"/>
            <p:cNvSpPr/>
            <p:nvPr/>
          </p:nvSpPr>
          <p:spPr bwMode="auto">
            <a:xfrm>
              <a:off x="3330398" y="4065289"/>
              <a:ext cx="209269" cy="328628"/>
            </a:xfrm>
            <a:prstGeom prst="chevron">
              <a:avLst/>
            </a:prstGeom>
            <a:grp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sp>
          <p:nvSpPr>
            <p:cNvPr id="167" name="Chevron 166"/>
            <p:cNvSpPr/>
            <p:nvPr/>
          </p:nvSpPr>
          <p:spPr bwMode="auto">
            <a:xfrm>
              <a:off x="3518094" y="4065289"/>
              <a:ext cx="209269" cy="328628"/>
            </a:xfrm>
            <a:prstGeom prst="chevron">
              <a:avLst/>
            </a:prstGeom>
            <a:grp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lIns="121915" tIns="60957" rIns="121915" bIns="60957" rtlCol="0" anchor="ctr">
              <a:prstTxWarp prst="textNoShape">
                <a:avLst/>
              </a:prstTxWarp>
            </a:bodyPr>
            <a:lstStyle/>
            <a:p>
              <a:pPr algn="ctr" defTabSz="1219119" eaLnBrk="0" fontAlgn="base" hangingPunct="0">
                <a:spcBef>
                  <a:spcPct val="0"/>
                </a:spcBef>
                <a:spcAft>
                  <a:spcPct val="0"/>
                </a:spcAft>
              </a:pPr>
              <a:endParaRPr lang="en-US" sz="3200">
                <a:solidFill>
                  <a:schemeClr val="bg2"/>
                </a:solidFill>
                <a:latin typeface="Arial" charset="0"/>
              </a:endParaRPr>
            </a:p>
          </p:txBody>
        </p:sp>
      </p:grpSp>
    </p:spTree>
    <p:extLst>
      <p:ext uri="{BB962C8B-B14F-4D97-AF65-F5344CB8AC3E}">
        <p14:creationId xmlns:p14="http://schemas.microsoft.com/office/powerpoint/2010/main" val="672360976"/>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2B2CDFB2-F745-4E5A-B524-7400574C119D}"/>
              </a:ext>
            </a:extLst>
          </p:cNvPr>
          <p:cNvSpPr>
            <a:spLocks noGrp="1"/>
          </p:cNvSpPr>
          <p:nvPr>
            <p:ph type="body" sz="quarter" idx="10"/>
          </p:nvPr>
        </p:nvSpPr>
        <p:spPr/>
        <p:txBody>
          <a:bodyPr/>
          <a:lstStyle/>
          <a:p>
            <a:r>
              <a:rPr lang="en-US" dirty="0"/>
              <a:t>Customer Base</a:t>
            </a:r>
          </a:p>
        </p:txBody>
      </p:sp>
    </p:spTree>
    <p:extLst>
      <p:ext uri="{BB962C8B-B14F-4D97-AF65-F5344CB8AC3E}">
        <p14:creationId xmlns:p14="http://schemas.microsoft.com/office/powerpoint/2010/main" val="3660322760"/>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4"/>
          </p:nvPr>
        </p:nvSpPr>
        <p:spPr/>
        <p:txBody>
          <a:bodyPr/>
          <a:lstStyle/>
          <a:p>
            <a:endParaRPr lang="en-US" dirty="0"/>
          </a:p>
        </p:txBody>
      </p:sp>
      <p:pic>
        <p:nvPicPr>
          <p:cNvPr id="4" name="Picture 2" descr="D:\A_ACP_2010\Logos\Customers\tropican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4053" y="2581277"/>
            <a:ext cx="2273300" cy="1704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7" descr="General_Mills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98702" y="4962525"/>
            <a:ext cx="2324100" cy="1162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Content Placeholder 2"/>
          <p:cNvSpPr>
            <a:spLocks/>
          </p:cNvSpPr>
          <p:nvPr/>
        </p:nvSpPr>
        <p:spPr bwMode="auto">
          <a:xfrm>
            <a:off x="8656293" y="1247775"/>
            <a:ext cx="3535708" cy="1106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121917" tIns="60958" rIns="121917" bIns="60958"/>
          <a:lstStyle/>
          <a:p>
            <a:pPr marL="457189" indent="-457189" algn="ctr">
              <a:spcBef>
                <a:spcPct val="20000"/>
              </a:spcBef>
            </a:pPr>
            <a:r>
              <a:rPr lang="en-US" sz="4300" dirty="0">
                <a:latin typeface="Calibri" pitchFamily="34" charset="0"/>
              </a:rPr>
              <a:t> </a:t>
            </a:r>
          </a:p>
        </p:txBody>
      </p:sp>
      <p:pic>
        <p:nvPicPr>
          <p:cNvPr id="7" name="Picture 7" descr="D:\A_ACP_2010\Logos\Customers\200px-Kelloggs.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8653" y="4017963"/>
            <a:ext cx="2324100" cy="669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8" descr="D:\A_ACP_2010\Logos\Customers\300px-Kroger_logo.svg_2.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601" y="3027363"/>
            <a:ext cx="1511300" cy="944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9" descr="D:\A_ACP_2010\Logos\Customers\coca-cola-bottle-logo.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3151" y="1944690"/>
            <a:ext cx="1346200" cy="1004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0" descr="D:\A_ACP_2010\Logos\Customers\folgerslogo.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1551" y="3971925"/>
            <a:ext cx="1549400" cy="1162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6" descr="Chevron_logo.jp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067800" y="3702051"/>
            <a:ext cx="2540000" cy="127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9" descr="xto_energy.jpg"/>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9067800" y="1816100"/>
            <a:ext cx="2540000" cy="111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3" descr="D:\A_ACP_2010\Logos\Customers\Starbucks-logo.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21833" y="5010151"/>
            <a:ext cx="1246717" cy="952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4" descr="D:\A_ACP_2010\Logos\Customers\PurinaLogo_LG.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7523" y="5049837"/>
            <a:ext cx="1737783" cy="1162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5" descr="D:\A_ACP_2010\Logos\Customers\Pillsbury.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447119" y="5049839"/>
            <a:ext cx="1367367" cy="102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6" descr="D:\A_ACP_2010\Logos\Customers\Gatorade.jp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15569" y="1871664"/>
            <a:ext cx="1875367" cy="1093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8" descr="D:\A_ACP_2010\Logos\Customers\Peeperidge.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753102" y="4008439"/>
            <a:ext cx="2419351" cy="815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19" descr="D:\A_ACP_2010\Logos\Customers\AnadarkoLogo.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864602" y="2981325"/>
            <a:ext cx="3035300" cy="623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20" descr="D:\A_ACP_2010\Logos\Customers\exxonmobil_red.gif"/>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964086" y="5592763"/>
            <a:ext cx="2872316" cy="51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21" descr="D:\A_ACP_2010\Logos\Customers\campbells_logo.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098800" y="2085977"/>
            <a:ext cx="2463800" cy="733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22" descr="D:\A_ACP_2010\Logos\Customers\ElPaso.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9302753" y="4940301"/>
            <a:ext cx="2070100" cy="6159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 name="Picture 2" descr="Coca-Cola"/>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737831" y="3035755"/>
            <a:ext cx="2601056" cy="67627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4197390"/>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4"/>
          </p:nvPr>
        </p:nvSpPr>
        <p:spPr/>
        <p:txBody>
          <a:bodyPr/>
          <a:lstStyle/>
          <a:p>
            <a:endParaRPr lang="en-US" dirty="0"/>
          </a:p>
        </p:txBody>
      </p:sp>
      <p:pic>
        <p:nvPicPr>
          <p:cNvPr id="4" name="Picture 4" descr="3M_logo.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422217" y="1946275"/>
            <a:ext cx="1600200" cy="64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8" descr="GE_Logo.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276169" y="2933701"/>
            <a:ext cx="1892300" cy="9461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8" descr="D:\A_ACP_2010\Logos\Customers\AcelorMitt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4900" y="1928814"/>
            <a:ext cx="1930400" cy="681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9" descr="D:\A_ACP_2010\Logos\Customers\ak-ste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98100" y="1870076"/>
            <a:ext cx="16764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0" descr="D:\A_ACP_2010\Logos\Customers\arrow.gi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66669" y="3944937"/>
            <a:ext cx="1511300" cy="102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11" descr="D:\A_ACP_2010\Logos\Customers\bayer-logo.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12633" y="4164014"/>
            <a:ext cx="1238251" cy="92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12" descr="D:\A_ACP_2010\Logos\Customers\BI.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2586" y="3803651"/>
            <a:ext cx="2137833" cy="52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1" name="Picture 13" descr="D:\A_ACP_2010\Logos\Customers\c_colgate_palmolive_logo.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87700" y="2000249"/>
            <a:ext cx="2489200" cy="9334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14" descr="D:\A_ACP_2010\Logos\Customers\Ciba_Vision_Logo.jp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5419" y="5146676"/>
            <a:ext cx="1672167" cy="803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5" descr="D:\A_ACP_2010\Logos\Customers\gsk-logo.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72419" y="2954339"/>
            <a:ext cx="1316567" cy="1189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7" descr="D:\A_ACP_2010\Logos\Customers\PandG_Logo.gif"/>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39800" y="1733550"/>
            <a:ext cx="1803400" cy="1352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Picture 18" descr="D:\A_ACP_2010\Logos\Customers\merck-logo-web.gif"/>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0400" y="2984501"/>
            <a:ext cx="2362200" cy="56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 name="Picture 19" descr="D:\A_ACP_2010\Logos\Customers\rolls-royce-logo.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572253" y="4249739"/>
            <a:ext cx="1155700" cy="16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20" descr="D:\A_ACP_2010\Logos\Customers\subaru-logo.jp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91253" y="2898775"/>
            <a:ext cx="1917700" cy="94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 name="Picture 21" descr="D:\A_ACP_2010\Logos\Customers\uss_logo_blue1.jp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240436" y="2876551"/>
            <a:ext cx="1589617" cy="1152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 name="Picture 28" descr="D:\A_ACP_2010\Logos\Customers\JohnDeere.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65834" y="5191126"/>
            <a:ext cx="1540933" cy="866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 name="Picture 29" descr="D:\A_ACP_2010\Logos\Customers\jim-beam-poker-logo.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61833" y="5197475"/>
            <a:ext cx="1339851" cy="82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8040992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4"/>
          </p:nvPr>
        </p:nvSpPr>
        <p:spPr/>
        <p:txBody>
          <a:bodyPr/>
          <a:lstStyle/>
          <a:p>
            <a:endParaRPr lang="en-US" dirty="0"/>
          </a:p>
        </p:txBody>
      </p:sp>
      <p:pic>
        <p:nvPicPr>
          <p:cNvPr id="4" name="Picture 2" descr="Chevron Hallmark - Human Energ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995" y="4175562"/>
            <a:ext cx="3391556" cy="914391"/>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7" descr="Vale Inc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136" y="2101111"/>
            <a:ext cx="4322576" cy="108064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9" descr="https://www.lonmin.com/graphics/home/Lonmin_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4513" y="4912505"/>
            <a:ext cx="2021451" cy="1269284"/>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85" y="3144211"/>
            <a:ext cx="4374627" cy="84670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Picture 1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5714" y="3296718"/>
            <a:ext cx="1230271" cy="28850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95312" y="2067887"/>
            <a:ext cx="1320800" cy="10763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07823" y="1702690"/>
            <a:ext cx="4521200" cy="14001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1"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13360" y="3054351"/>
            <a:ext cx="2323360" cy="1060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12" name="Group 11"/>
          <p:cNvGrpSpPr/>
          <p:nvPr/>
        </p:nvGrpSpPr>
        <p:grpSpPr>
          <a:xfrm>
            <a:off x="6572287" y="4806801"/>
            <a:ext cx="4635500" cy="1177731"/>
            <a:chOff x="201661" y="4004452"/>
            <a:chExt cx="3476625" cy="1177731"/>
          </a:xfrm>
        </p:grpSpPr>
        <p:pic>
          <p:nvPicPr>
            <p:cNvPr id="13"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9311" y="4004452"/>
              <a:ext cx="2981325" cy="8096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1661" y="4944058"/>
              <a:ext cx="3476625" cy="2381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15" name="Picture 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836222" y="4175561"/>
            <a:ext cx="4000500" cy="55245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8" descr="C:\Users\Keith\AppData\Local\Temp\SNAGHTML156ae456.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096001" y="3102865"/>
            <a:ext cx="3137959" cy="92939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3969005"/>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355CAFB-B4B9-42F9-AAA0-E4CD69D54B51}"/>
              </a:ext>
            </a:extLst>
          </p:cNvPr>
          <p:cNvSpPr>
            <a:spLocks noGrp="1"/>
          </p:cNvSpPr>
          <p:nvPr>
            <p:ph type="body" sz="quarter" idx="10"/>
          </p:nvPr>
        </p:nvSpPr>
        <p:spPr/>
        <p:txBody>
          <a:bodyPr/>
          <a:lstStyle/>
          <a:p>
            <a:r>
              <a:rPr lang="en-US" dirty="0"/>
              <a:t>Release Summary</a:t>
            </a:r>
          </a:p>
        </p:txBody>
      </p:sp>
    </p:spTree>
    <p:extLst>
      <p:ext uri="{BB962C8B-B14F-4D97-AF65-F5344CB8AC3E}">
        <p14:creationId xmlns:p14="http://schemas.microsoft.com/office/powerpoint/2010/main" val="4201851310"/>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792A76-F562-4E49-AFB1-BC904284A3C9}"/>
              </a:ext>
            </a:extLst>
          </p:cNvPr>
          <p:cNvSpPr>
            <a:spLocks noGrp="1"/>
          </p:cNvSpPr>
          <p:nvPr>
            <p:ph type="body" sz="quarter" idx="10"/>
          </p:nvPr>
        </p:nvSpPr>
        <p:spPr/>
        <p:txBody>
          <a:bodyPr/>
          <a:lstStyle/>
          <a:p>
            <a:r>
              <a:rPr lang="en-US" dirty="0"/>
              <a:t>Commercial Benefits</a:t>
            </a:r>
          </a:p>
        </p:txBody>
      </p:sp>
      <p:sp>
        <p:nvSpPr>
          <p:cNvPr id="3" name="Text Placeholder 2">
            <a:extLst>
              <a:ext uri="{FF2B5EF4-FFF2-40B4-BE49-F238E27FC236}">
                <a16:creationId xmlns:a16="http://schemas.microsoft.com/office/drawing/2014/main" id="{B8C1D5A5-D914-B84B-9886-CF8A99E2DF99}"/>
              </a:ext>
            </a:extLst>
          </p:cNvPr>
          <p:cNvSpPr>
            <a:spLocks noGrp="1"/>
          </p:cNvSpPr>
          <p:nvPr>
            <p:ph type="body" sz="quarter" idx="11"/>
          </p:nvPr>
        </p:nvSpPr>
        <p:spPr/>
        <p:txBody>
          <a:bodyPr/>
          <a:lstStyle/>
          <a:p>
            <a:r>
              <a:rPr lang="en-US" dirty="0"/>
              <a:t>Scenarios and Solutions</a:t>
            </a:r>
          </a:p>
          <a:p>
            <a:endParaRPr lang="en-US" dirty="0"/>
          </a:p>
        </p:txBody>
      </p:sp>
      <p:sp>
        <p:nvSpPr>
          <p:cNvPr id="4" name="Text Placeholder 3">
            <a:extLst>
              <a:ext uri="{FF2B5EF4-FFF2-40B4-BE49-F238E27FC236}">
                <a16:creationId xmlns:a16="http://schemas.microsoft.com/office/drawing/2014/main" id="{2F277355-632E-9F4E-9A38-F98107DA5095}"/>
              </a:ext>
            </a:extLst>
          </p:cNvPr>
          <p:cNvSpPr>
            <a:spLocks noGrp="1"/>
          </p:cNvSpPr>
          <p:nvPr>
            <p:ph type="body" sz="quarter" idx="12"/>
          </p:nvPr>
        </p:nvSpPr>
        <p:spPr/>
        <p:txBody>
          <a:bodyPr/>
          <a:lstStyle/>
          <a:p>
            <a:r>
              <a:rPr lang="en-US" dirty="0"/>
              <a:t>Customer Base</a:t>
            </a:r>
          </a:p>
          <a:p>
            <a:endParaRPr lang="en-US" dirty="0"/>
          </a:p>
        </p:txBody>
      </p:sp>
      <p:sp>
        <p:nvSpPr>
          <p:cNvPr id="5" name="Text Placeholder 4">
            <a:extLst>
              <a:ext uri="{FF2B5EF4-FFF2-40B4-BE49-F238E27FC236}">
                <a16:creationId xmlns:a16="http://schemas.microsoft.com/office/drawing/2014/main" id="{05C4EE96-C80B-CB43-A32A-9F2BC2C807C0}"/>
              </a:ext>
            </a:extLst>
          </p:cNvPr>
          <p:cNvSpPr>
            <a:spLocks noGrp="1"/>
          </p:cNvSpPr>
          <p:nvPr>
            <p:ph type="body" sz="quarter" idx="13"/>
          </p:nvPr>
        </p:nvSpPr>
        <p:spPr/>
        <p:txBody>
          <a:bodyPr/>
          <a:lstStyle/>
          <a:p>
            <a:r>
              <a:rPr lang="en-US" dirty="0"/>
              <a:t>Release Summary</a:t>
            </a:r>
          </a:p>
          <a:p>
            <a:endParaRPr lang="en-US" dirty="0"/>
          </a:p>
        </p:txBody>
      </p:sp>
      <p:sp>
        <p:nvSpPr>
          <p:cNvPr id="6" name="Text Placeholder 5">
            <a:extLst>
              <a:ext uri="{FF2B5EF4-FFF2-40B4-BE49-F238E27FC236}">
                <a16:creationId xmlns:a16="http://schemas.microsoft.com/office/drawing/2014/main" id="{0F8FF96D-1D0B-EB4D-9FC2-9D5337C83503}"/>
              </a:ext>
            </a:extLst>
          </p:cNvPr>
          <p:cNvSpPr>
            <a:spLocks noGrp="1"/>
          </p:cNvSpPr>
          <p:nvPr>
            <p:ph type="body" sz="quarter" idx="18"/>
          </p:nvPr>
        </p:nvSpPr>
        <p:spPr/>
        <p:txBody>
          <a:bodyPr/>
          <a:lstStyle/>
          <a:p>
            <a:r>
              <a:rPr lang="en-US" dirty="0"/>
              <a:t>Hardware Benefits and Portfolio</a:t>
            </a:r>
          </a:p>
          <a:p>
            <a:endParaRPr lang="en-US" dirty="0"/>
          </a:p>
        </p:txBody>
      </p:sp>
      <p:sp>
        <p:nvSpPr>
          <p:cNvPr id="7" name="Text Placeholder 6">
            <a:extLst>
              <a:ext uri="{FF2B5EF4-FFF2-40B4-BE49-F238E27FC236}">
                <a16:creationId xmlns:a16="http://schemas.microsoft.com/office/drawing/2014/main" id="{76FDC534-1DA1-F548-9168-2F4312602248}"/>
              </a:ext>
            </a:extLst>
          </p:cNvPr>
          <p:cNvSpPr>
            <a:spLocks noGrp="1"/>
          </p:cNvSpPr>
          <p:nvPr>
            <p:ph type="body" sz="quarter" idx="19"/>
          </p:nvPr>
        </p:nvSpPr>
        <p:spPr/>
        <p:txBody>
          <a:bodyPr/>
          <a:lstStyle/>
          <a:p>
            <a:r>
              <a:rPr lang="en-US" dirty="0"/>
              <a:t>V-FLEX Licensing</a:t>
            </a:r>
          </a:p>
          <a:p>
            <a:endParaRPr lang="en-US" dirty="0"/>
          </a:p>
        </p:txBody>
      </p:sp>
      <p:sp>
        <p:nvSpPr>
          <p:cNvPr id="10" name="Text Placeholder 9">
            <a:extLst>
              <a:ext uri="{FF2B5EF4-FFF2-40B4-BE49-F238E27FC236}">
                <a16:creationId xmlns:a16="http://schemas.microsoft.com/office/drawing/2014/main" id="{1206DA9F-8A18-E04A-AF62-F541693FBA38}"/>
              </a:ext>
            </a:extLst>
          </p:cNvPr>
          <p:cNvSpPr>
            <a:spLocks noGrp="1"/>
          </p:cNvSpPr>
          <p:nvPr>
            <p:ph type="body" sz="quarter" idx="26"/>
          </p:nvPr>
        </p:nvSpPr>
        <p:spPr/>
        <p:txBody>
          <a:bodyPr/>
          <a:lstStyle/>
          <a:p>
            <a:r>
              <a:rPr lang="en-US" dirty="0"/>
              <a:t>1</a:t>
            </a:r>
          </a:p>
        </p:txBody>
      </p:sp>
      <p:sp>
        <p:nvSpPr>
          <p:cNvPr id="11" name="Text Placeholder 10">
            <a:extLst>
              <a:ext uri="{FF2B5EF4-FFF2-40B4-BE49-F238E27FC236}">
                <a16:creationId xmlns:a16="http://schemas.microsoft.com/office/drawing/2014/main" id="{2470B5AB-9BA0-7E48-BFF2-34DA26F63F6E}"/>
              </a:ext>
            </a:extLst>
          </p:cNvPr>
          <p:cNvSpPr>
            <a:spLocks noGrp="1"/>
          </p:cNvSpPr>
          <p:nvPr>
            <p:ph type="body" sz="quarter" idx="27"/>
          </p:nvPr>
        </p:nvSpPr>
        <p:spPr/>
        <p:txBody>
          <a:bodyPr/>
          <a:lstStyle/>
          <a:p>
            <a:r>
              <a:rPr lang="en-US" dirty="0"/>
              <a:t>2</a:t>
            </a:r>
          </a:p>
        </p:txBody>
      </p:sp>
      <p:sp>
        <p:nvSpPr>
          <p:cNvPr id="12" name="Text Placeholder 11">
            <a:extLst>
              <a:ext uri="{FF2B5EF4-FFF2-40B4-BE49-F238E27FC236}">
                <a16:creationId xmlns:a16="http://schemas.microsoft.com/office/drawing/2014/main" id="{5EA76BD9-A8C3-7942-B785-B4609E240C31}"/>
              </a:ext>
            </a:extLst>
          </p:cNvPr>
          <p:cNvSpPr>
            <a:spLocks noGrp="1"/>
          </p:cNvSpPr>
          <p:nvPr>
            <p:ph type="body" sz="quarter" idx="28"/>
          </p:nvPr>
        </p:nvSpPr>
        <p:spPr/>
        <p:txBody>
          <a:bodyPr/>
          <a:lstStyle/>
          <a:p>
            <a:r>
              <a:rPr lang="en-US" dirty="0"/>
              <a:t>3</a:t>
            </a:r>
          </a:p>
        </p:txBody>
      </p:sp>
      <p:sp>
        <p:nvSpPr>
          <p:cNvPr id="13" name="Text Placeholder 12">
            <a:extLst>
              <a:ext uri="{FF2B5EF4-FFF2-40B4-BE49-F238E27FC236}">
                <a16:creationId xmlns:a16="http://schemas.microsoft.com/office/drawing/2014/main" id="{73020730-B73F-4F49-84CE-E0D9C1624B01}"/>
              </a:ext>
            </a:extLst>
          </p:cNvPr>
          <p:cNvSpPr>
            <a:spLocks noGrp="1"/>
          </p:cNvSpPr>
          <p:nvPr>
            <p:ph type="body" sz="quarter" idx="29"/>
          </p:nvPr>
        </p:nvSpPr>
        <p:spPr/>
        <p:txBody>
          <a:bodyPr/>
          <a:lstStyle/>
          <a:p>
            <a:r>
              <a:rPr lang="en-US" dirty="0"/>
              <a:t>4</a:t>
            </a:r>
          </a:p>
        </p:txBody>
      </p:sp>
      <p:sp>
        <p:nvSpPr>
          <p:cNvPr id="16" name="Text Placeholder 15">
            <a:extLst>
              <a:ext uri="{FF2B5EF4-FFF2-40B4-BE49-F238E27FC236}">
                <a16:creationId xmlns:a16="http://schemas.microsoft.com/office/drawing/2014/main" id="{0DC5BADE-B8B5-AE43-B3CA-06A41F22A15E}"/>
              </a:ext>
            </a:extLst>
          </p:cNvPr>
          <p:cNvSpPr>
            <a:spLocks noGrp="1"/>
          </p:cNvSpPr>
          <p:nvPr>
            <p:ph type="body" sz="quarter" idx="32"/>
          </p:nvPr>
        </p:nvSpPr>
        <p:spPr/>
        <p:txBody>
          <a:bodyPr/>
          <a:lstStyle/>
          <a:p>
            <a:r>
              <a:rPr lang="en-US" dirty="0"/>
              <a:t>6</a:t>
            </a:r>
          </a:p>
        </p:txBody>
      </p:sp>
      <p:sp>
        <p:nvSpPr>
          <p:cNvPr id="17" name="Text Placeholder 16">
            <a:extLst>
              <a:ext uri="{FF2B5EF4-FFF2-40B4-BE49-F238E27FC236}">
                <a16:creationId xmlns:a16="http://schemas.microsoft.com/office/drawing/2014/main" id="{E7C8736D-4E9B-2341-B8EE-697D0A213C9F}"/>
              </a:ext>
            </a:extLst>
          </p:cNvPr>
          <p:cNvSpPr>
            <a:spLocks noGrp="1"/>
          </p:cNvSpPr>
          <p:nvPr>
            <p:ph type="body" sz="quarter" idx="33"/>
          </p:nvPr>
        </p:nvSpPr>
        <p:spPr/>
        <p:txBody>
          <a:bodyPr/>
          <a:lstStyle/>
          <a:p>
            <a:r>
              <a:rPr lang="en-US" dirty="0"/>
              <a:t>5</a:t>
            </a:r>
          </a:p>
        </p:txBody>
      </p:sp>
    </p:spTree>
    <p:extLst>
      <p:ext uri="{BB962C8B-B14F-4D97-AF65-F5344CB8AC3E}">
        <p14:creationId xmlns:p14="http://schemas.microsoft.com/office/powerpoint/2010/main" val="2135961307"/>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What’s New in ThinManager Version 11.0 – Dec 2018</a:t>
            </a:r>
          </a:p>
        </p:txBody>
      </p:sp>
      <p:grpSp>
        <p:nvGrpSpPr>
          <p:cNvPr id="5" name="Group 4"/>
          <p:cNvGrpSpPr/>
          <p:nvPr/>
        </p:nvGrpSpPr>
        <p:grpSpPr>
          <a:xfrm>
            <a:off x="266263" y="1340072"/>
            <a:ext cx="11343620" cy="5472938"/>
            <a:chOff x="266263" y="1340072"/>
            <a:chExt cx="11343620" cy="5472938"/>
          </a:xfrm>
        </p:grpSpPr>
        <p:sp>
          <p:nvSpPr>
            <p:cNvPr id="6" name="Content Placeholder 2">
              <a:extLst>
                <a:ext uri="{FF2B5EF4-FFF2-40B4-BE49-F238E27FC236}">
                  <a16:creationId xmlns:a16="http://schemas.microsoft.com/office/drawing/2014/main" id="{29FDC3F4-86A7-FC41-8F73-5540825AB2BB}"/>
                </a:ext>
              </a:extLst>
            </p:cNvPr>
            <p:cNvSpPr txBox="1">
              <a:spLocks/>
            </p:cNvSpPr>
            <p:nvPr/>
          </p:nvSpPr>
          <p:spPr>
            <a:xfrm>
              <a:off x="266263" y="1785604"/>
              <a:ext cx="2776482" cy="1572457"/>
            </a:xfrm>
            <a:prstGeom prst="rect">
              <a:avLst/>
            </a:prstGeom>
          </p:spPr>
          <p:txBody>
            <a:bodyPr vert="horz" lIns="91440" tIns="45720" rIns="91440" bIns="45720" numCol="1" spcCol="182880" rtlCol="0">
              <a:normAutofit lnSpcReduction="10000"/>
            </a:bodyPr>
            <a:lstStyle>
              <a:lvl1pPr marL="383108" indent="-383108" algn="l" rtl="0" eaLnBrk="1" fontAlgn="base" hangingPunct="1">
                <a:lnSpc>
                  <a:spcPct val="100000"/>
                </a:lnSpc>
                <a:spcBef>
                  <a:spcPts val="0"/>
                </a:spcBef>
                <a:spcAft>
                  <a:spcPts val="800"/>
                </a:spcAft>
                <a:buClr>
                  <a:srgbClr val="BB2332"/>
                </a:buClr>
                <a:buFont typeface="Wingdings" charset="2"/>
                <a:buChar char="§"/>
                <a:defRPr sz="3200">
                  <a:solidFill>
                    <a:schemeClr val="tx1"/>
                  </a:solidFill>
                  <a:latin typeface="+mn-lt"/>
                  <a:ea typeface="+mn-ea"/>
                  <a:cs typeface="+mn-cs"/>
                </a:defRPr>
              </a:lvl1pPr>
              <a:lvl2pPr marL="1073124"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3200">
                  <a:solidFill>
                    <a:schemeClr val="tx1"/>
                  </a:solidFill>
                  <a:latin typeface="+mn-lt"/>
                  <a:ea typeface="+mn-ea"/>
                </a:defRPr>
              </a:lvl2pPr>
              <a:lvl3pPr marL="1682709"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2600">
                  <a:solidFill>
                    <a:schemeClr val="tx1"/>
                  </a:solidFill>
                  <a:latin typeface="+mn-lt"/>
                  <a:ea typeface="+mn-ea"/>
                </a:defRPr>
              </a:lvl3pPr>
              <a:lvl4pPr marL="2133547" indent="-304792" algn="l" rtl="0" eaLnBrk="1" fontAlgn="base" hangingPunct="1">
                <a:lnSpc>
                  <a:spcPct val="100000"/>
                </a:lnSpc>
                <a:spcBef>
                  <a:spcPts val="0"/>
                </a:spcBef>
                <a:spcAft>
                  <a:spcPts val="800"/>
                </a:spcAft>
                <a:buClr>
                  <a:schemeClr val="bg1">
                    <a:lumMod val="50000"/>
                  </a:schemeClr>
                </a:buClr>
                <a:buFont typeface="Wingdings" charset="2"/>
                <a:buChar char="§"/>
                <a:defRPr sz="2000" cap="none">
                  <a:solidFill>
                    <a:schemeClr val="tx1"/>
                  </a:solidFill>
                  <a:latin typeface="Arial" charset="0"/>
                  <a:ea typeface="+mn-ea"/>
                </a:defRPr>
              </a:lvl4pPr>
              <a:lvl5pPr marL="2743131" indent="-304792" algn="l" rtl="0" eaLnBrk="1" fontAlgn="base" hangingPunct="1">
                <a:lnSpc>
                  <a:spcPct val="100000"/>
                </a:lnSpc>
                <a:spcBef>
                  <a:spcPts val="0"/>
                </a:spcBef>
                <a:spcAft>
                  <a:spcPts val="800"/>
                </a:spcAft>
                <a:buClr>
                  <a:schemeClr val="bg1">
                    <a:lumMod val="50000"/>
                  </a:schemeClr>
                </a:buClr>
                <a:buFont typeface="Wingdings" charset="2"/>
                <a:buChar char="§"/>
                <a:defRPr sz="1800" cap="none">
                  <a:solidFill>
                    <a:schemeClr val="tx1"/>
                  </a:solidFill>
                  <a:latin typeface="Arial" charset="0"/>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914400"/>
              <a:r>
                <a:rPr lang="en-US" sz="2000" kern="0">
                  <a:latin typeface="Arial Narrow" panose="020B0606020202030204" pitchFamily="34" charset="0"/>
                </a:rPr>
                <a:t>Localization – Phase 1</a:t>
              </a:r>
            </a:p>
            <a:p>
              <a:pPr defTabSz="914400"/>
              <a:r>
                <a:rPr lang="en-US" sz="2000">
                  <a:latin typeface="Arial Narrow" panose="020B0606020202030204" pitchFamily="34" charset="0"/>
                </a:rPr>
                <a:t>UEFI support</a:t>
              </a:r>
              <a:endParaRPr lang="en-US" sz="2000" kern="0">
                <a:latin typeface="Arial Narrow" panose="020B0606020202030204" pitchFamily="34" charset="0"/>
              </a:endParaRPr>
            </a:p>
            <a:p>
              <a:pPr defTabSz="914400"/>
              <a:r>
                <a:rPr lang="en-US" sz="2000" kern="0">
                  <a:latin typeface="Arial Narrow" panose="020B0606020202030204" pitchFamily="34" charset="0"/>
                </a:rPr>
                <a:t>Display Client Groups</a:t>
              </a:r>
            </a:p>
            <a:p>
              <a:pPr defTabSz="914400"/>
              <a:r>
                <a:rPr lang="en-US" sz="2000" kern="0">
                  <a:latin typeface="Arial Narrow" panose="020B0606020202030204" pitchFamily="34" charset="0"/>
                </a:rPr>
                <a:t>Display Client Naming</a:t>
              </a:r>
            </a:p>
          </p:txBody>
        </p:sp>
        <p:sp>
          <p:nvSpPr>
            <p:cNvPr id="7" name="Content Placeholder 2">
              <a:extLst>
                <a:ext uri="{FF2B5EF4-FFF2-40B4-BE49-F238E27FC236}">
                  <a16:creationId xmlns:a16="http://schemas.microsoft.com/office/drawing/2014/main" id="{2BC468D9-1B70-8E4F-868A-90B320B7D39B}"/>
                </a:ext>
              </a:extLst>
            </p:cNvPr>
            <p:cNvSpPr txBox="1">
              <a:spLocks/>
            </p:cNvSpPr>
            <p:nvPr/>
          </p:nvSpPr>
          <p:spPr>
            <a:xfrm>
              <a:off x="8833401" y="1785605"/>
              <a:ext cx="2776482" cy="1745878"/>
            </a:xfrm>
            <a:prstGeom prst="rect">
              <a:avLst/>
            </a:prstGeom>
          </p:spPr>
          <p:txBody>
            <a:bodyPr vert="horz" lIns="91440" tIns="45720" rIns="91440" bIns="45720" numCol="1" spcCol="182880" rtlCol="0">
              <a:normAutofit/>
            </a:bodyPr>
            <a:lstStyle>
              <a:lvl1pPr marL="383108" indent="-383108" algn="l" rtl="0" eaLnBrk="1" fontAlgn="base" hangingPunct="1">
                <a:lnSpc>
                  <a:spcPct val="100000"/>
                </a:lnSpc>
                <a:spcBef>
                  <a:spcPts val="0"/>
                </a:spcBef>
                <a:spcAft>
                  <a:spcPts val="800"/>
                </a:spcAft>
                <a:buClr>
                  <a:srgbClr val="BB2332"/>
                </a:buClr>
                <a:buFont typeface="Wingdings" charset="2"/>
                <a:buChar char="§"/>
                <a:defRPr sz="3200">
                  <a:solidFill>
                    <a:schemeClr val="tx1"/>
                  </a:solidFill>
                  <a:latin typeface="+mn-lt"/>
                  <a:ea typeface="+mn-ea"/>
                  <a:cs typeface="+mn-cs"/>
                </a:defRPr>
              </a:lvl1pPr>
              <a:lvl2pPr marL="1073124"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3200">
                  <a:solidFill>
                    <a:schemeClr val="tx1"/>
                  </a:solidFill>
                  <a:latin typeface="+mn-lt"/>
                  <a:ea typeface="+mn-ea"/>
                </a:defRPr>
              </a:lvl2pPr>
              <a:lvl3pPr marL="1682709"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2600">
                  <a:solidFill>
                    <a:schemeClr val="tx1"/>
                  </a:solidFill>
                  <a:latin typeface="+mn-lt"/>
                  <a:ea typeface="+mn-ea"/>
                </a:defRPr>
              </a:lvl3pPr>
              <a:lvl4pPr marL="2133547" indent="-304792" algn="l" rtl="0" eaLnBrk="1" fontAlgn="base" hangingPunct="1">
                <a:lnSpc>
                  <a:spcPct val="100000"/>
                </a:lnSpc>
                <a:spcBef>
                  <a:spcPts val="0"/>
                </a:spcBef>
                <a:spcAft>
                  <a:spcPts val="800"/>
                </a:spcAft>
                <a:buClr>
                  <a:schemeClr val="bg1">
                    <a:lumMod val="50000"/>
                  </a:schemeClr>
                </a:buClr>
                <a:buFont typeface="Wingdings" charset="2"/>
                <a:buChar char="§"/>
                <a:defRPr sz="2000" cap="none">
                  <a:solidFill>
                    <a:schemeClr val="tx1"/>
                  </a:solidFill>
                  <a:latin typeface="Arial" charset="0"/>
                  <a:ea typeface="+mn-ea"/>
                </a:defRPr>
              </a:lvl4pPr>
              <a:lvl5pPr marL="2743131" indent="-304792" algn="l" rtl="0" eaLnBrk="1" fontAlgn="base" hangingPunct="1">
                <a:lnSpc>
                  <a:spcPct val="100000"/>
                </a:lnSpc>
                <a:spcBef>
                  <a:spcPts val="0"/>
                </a:spcBef>
                <a:spcAft>
                  <a:spcPts val="800"/>
                </a:spcAft>
                <a:buClr>
                  <a:schemeClr val="bg1">
                    <a:lumMod val="50000"/>
                  </a:schemeClr>
                </a:buClr>
                <a:buFont typeface="Wingdings" charset="2"/>
                <a:buChar char="§"/>
                <a:defRPr sz="1800" cap="none">
                  <a:solidFill>
                    <a:schemeClr val="tx1"/>
                  </a:solidFill>
                  <a:latin typeface="Arial" charset="0"/>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914400"/>
              <a:r>
                <a:rPr lang="en-US" sz="2000" dirty="0">
                  <a:latin typeface="Arial Narrow" panose="020B0606020202030204" pitchFamily="34" charset="0"/>
                </a:rPr>
                <a:t>USB badge reader module</a:t>
              </a:r>
            </a:p>
          </p:txBody>
        </p:sp>
        <p:sp>
          <p:nvSpPr>
            <p:cNvPr id="8" name="Content Placeholder 2">
              <a:extLst>
                <a:ext uri="{FF2B5EF4-FFF2-40B4-BE49-F238E27FC236}">
                  <a16:creationId xmlns:a16="http://schemas.microsoft.com/office/drawing/2014/main" id="{E29BB5CB-ED20-0941-A4F4-4E9B683048E9}"/>
                </a:ext>
              </a:extLst>
            </p:cNvPr>
            <p:cNvSpPr txBox="1">
              <a:spLocks/>
            </p:cNvSpPr>
            <p:nvPr/>
          </p:nvSpPr>
          <p:spPr>
            <a:xfrm>
              <a:off x="3123349" y="1785604"/>
              <a:ext cx="2776482" cy="3492901"/>
            </a:xfrm>
            <a:prstGeom prst="rect">
              <a:avLst/>
            </a:prstGeom>
          </p:spPr>
          <p:txBody>
            <a:bodyPr vert="horz" lIns="91440" tIns="45720" rIns="91440" bIns="45720" numCol="1" spcCol="182880" rtlCol="0">
              <a:normAutofit/>
            </a:bodyPr>
            <a:lstStyle>
              <a:lvl1pPr marL="383108" indent="-383108" algn="l" rtl="0" eaLnBrk="1" fontAlgn="base" hangingPunct="1">
                <a:lnSpc>
                  <a:spcPct val="100000"/>
                </a:lnSpc>
                <a:spcBef>
                  <a:spcPts val="0"/>
                </a:spcBef>
                <a:spcAft>
                  <a:spcPts val="800"/>
                </a:spcAft>
                <a:buClr>
                  <a:srgbClr val="BB2332"/>
                </a:buClr>
                <a:buFont typeface="Wingdings" charset="2"/>
                <a:buChar char="§"/>
                <a:defRPr sz="3200">
                  <a:solidFill>
                    <a:schemeClr val="tx1"/>
                  </a:solidFill>
                  <a:latin typeface="+mn-lt"/>
                  <a:ea typeface="+mn-ea"/>
                  <a:cs typeface="+mn-cs"/>
                </a:defRPr>
              </a:lvl1pPr>
              <a:lvl2pPr marL="1073124"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3200">
                  <a:solidFill>
                    <a:schemeClr val="tx1"/>
                  </a:solidFill>
                  <a:latin typeface="+mn-lt"/>
                  <a:ea typeface="+mn-ea"/>
                </a:defRPr>
              </a:lvl2pPr>
              <a:lvl3pPr marL="1682709"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2600">
                  <a:solidFill>
                    <a:schemeClr val="tx1"/>
                  </a:solidFill>
                  <a:latin typeface="+mn-lt"/>
                  <a:ea typeface="+mn-ea"/>
                </a:defRPr>
              </a:lvl3pPr>
              <a:lvl4pPr marL="2133547" indent="-304792" algn="l" rtl="0" eaLnBrk="1" fontAlgn="base" hangingPunct="1">
                <a:lnSpc>
                  <a:spcPct val="100000"/>
                </a:lnSpc>
                <a:spcBef>
                  <a:spcPts val="0"/>
                </a:spcBef>
                <a:spcAft>
                  <a:spcPts val="800"/>
                </a:spcAft>
                <a:buClr>
                  <a:schemeClr val="bg1">
                    <a:lumMod val="50000"/>
                  </a:schemeClr>
                </a:buClr>
                <a:buFont typeface="Wingdings" charset="2"/>
                <a:buChar char="§"/>
                <a:defRPr sz="2000" cap="none">
                  <a:solidFill>
                    <a:schemeClr val="tx1"/>
                  </a:solidFill>
                  <a:latin typeface="Arial" charset="0"/>
                  <a:ea typeface="+mn-ea"/>
                </a:defRPr>
              </a:lvl4pPr>
              <a:lvl5pPr marL="2743131" indent="-304792" algn="l" rtl="0" eaLnBrk="1" fontAlgn="base" hangingPunct="1">
                <a:lnSpc>
                  <a:spcPct val="100000"/>
                </a:lnSpc>
                <a:spcBef>
                  <a:spcPts val="0"/>
                </a:spcBef>
                <a:spcAft>
                  <a:spcPts val="800"/>
                </a:spcAft>
                <a:buClr>
                  <a:schemeClr val="bg1">
                    <a:lumMod val="50000"/>
                  </a:schemeClr>
                </a:buClr>
                <a:buFont typeface="Wingdings" charset="2"/>
                <a:buChar char="§"/>
                <a:defRPr sz="1800" cap="none">
                  <a:solidFill>
                    <a:schemeClr val="tx1"/>
                  </a:solidFill>
                  <a:latin typeface="Arial" charset="0"/>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r>
                <a:rPr lang="en-US" sz="2000">
                  <a:latin typeface="Arial Narrow" panose="020B0606020202030204" pitchFamily="34" charset="0"/>
                </a:rPr>
                <a:t>FactoryTalk Activation and Common Installer</a:t>
              </a:r>
            </a:p>
            <a:p>
              <a:r>
                <a:rPr lang="en-US" sz="2000">
                  <a:latin typeface="Arial Narrow" panose="020B0606020202030204" pitchFamily="34" charset="0"/>
                </a:rPr>
                <a:t>FTView licensing improvements</a:t>
              </a:r>
            </a:p>
            <a:p>
              <a:pPr defTabSz="914400"/>
              <a:r>
                <a:rPr lang="en-US" sz="2000">
                  <a:latin typeface="Arial Narrow" panose="020B0606020202030204" pitchFamily="34" charset="0"/>
                </a:rPr>
                <a:t>VersaView 5200 support</a:t>
              </a:r>
            </a:p>
          </p:txBody>
        </p:sp>
        <p:sp>
          <p:nvSpPr>
            <p:cNvPr id="9" name="Content Placeholder 2">
              <a:extLst>
                <a:ext uri="{FF2B5EF4-FFF2-40B4-BE49-F238E27FC236}">
                  <a16:creationId xmlns:a16="http://schemas.microsoft.com/office/drawing/2014/main" id="{7CA6A8EE-C018-E746-9A84-EAFD34A2C405}"/>
                </a:ext>
              </a:extLst>
            </p:cNvPr>
            <p:cNvSpPr txBox="1">
              <a:spLocks/>
            </p:cNvSpPr>
            <p:nvPr/>
          </p:nvSpPr>
          <p:spPr>
            <a:xfrm>
              <a:off x="6024195" y="1785605"/>
              <a:ext cx="2776482" cy="1872002"/>
            </a:xfrm>
            <a:prstGeom prst="rect">
              <a:avLst/>
            </a:prstGeom>
          </p:spPr>
          <p:txBody>
            <a:bodyPr vert="horz" lIns="91440" tIns="45720" rIns="91440" bIns="45720" numCol="1" spcCol="182880" rtlCol="0">
              <a:normAutofit/>
            </a:bodyPr>
            <a:lstStyle>
              <a:lvl1pPr marL="383108" indent="-383108" algn="l" rtl="0" eaLnBrk="1" fontAlgn="base" hangingPunct="1">
                <a:lnSpc>
                  <a:spcPct val="100000"/>
                </a:lnSpc>
                <a:spcBef>
                  <a:spcPts val="0"/>
                </a:spcBef>
                <a:spcAft>
                  <a:spcPts val="800"/>
                </a:spcAft>
                <a:buClr>
                  <a:srgbClr val="BB2332"/>
                </a:buClr>
                <a:buFont typeface="Wingdings" charset="2"/>
                <a:buChar char="§"/>
                <a:defRPr sz="3200">
                  <a:solidFill>
                    <a:schemeClr val="tx1"/>
                  </a:solidFill>
                  <a:latin typeface="+mn-lt"/>
                  <a:ea typeface="+mn-ea"/>
                  <a:cs typeface="+mn-cs"/>
                </a:defRPr>
              </a:lvl1pPr>
              <a:lvl2pPr marL="1073124"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3200">
                  <a:solidFill>
                    <a:schemeClr val="tx1"/>
                  </a:solidFill>
                  <a:latin typeface="+mn-lt"/>
                  <a:ea typeface="+mn-ea"/>
                </a:defRPr>
              </a:lvl2pPr>
              <a:lvl3pPr marL="1682709"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2600">
                  <a:solidFill>
                    <a:schemeClr val="tx1"/>
                  </a:solidFill>
                  <a:latin typeface="+mn-lt"/>
                  <a:ea typeface="+mn-ea"/>
                </a:defRPr>
              </a:lvl3pPr>
              <a:lvl4pPr marL="2133547" indent="-304792" algn="l" rtl="0" eaLnBrk="1" fontAlgn="base" hangingPunct="1">
                <a:lnSpc>
                  <a:spcPct val="100000"/>
                </a:lnSpc>
                <a:spcBef>
                  <a:spcPts val="0"/>
                </a:spcBef>
                <a:spcAft>
                  <a:spcPts val="800"/>
                </a:spcAft>
                <a:buClr>
                  <a:schemeClr val="bg1">
                    <a:lumMod val="50000"/>
                  </a:schemeClr>
                </a:buClr>
                <a:buFont typeface="Wingdings" charset="2"/>
                <a:buChar char="§"/>
                <a:defRPr sz="2000" cap="none">
                  <a:solidFill>
                    <a:schemeClr val="tx1"/>
                  </a:solidFill>
                  <a:latin typeface="Arial" charset="0"/>
                  <a:ea typeface="+mn-ea"/>
                </a:defRPr>
              </a:lvl4pPr>
              <a:lvl5pPr marL="2743131" indent="-304792" algn="l" rtl="0" eaLnBrk="1" fontAlgn="base" hangingPunct="1">
                <a:lnSpc>
                  <a:spcPct val="100000"/>
                </a:lnSpc>
                <a:spcBef>
                  <a:spcPts val="0"/>
                </a:spcBef>
                <a:spcAft>
                  <a:spcPts val="800"/>
                </a:spcAft>
                <a:buClr>
                  <a:schemeClr val="bg1">
                    <a:lumMod val="50000"/>
                  </a:schemeClr>
                </a:buClr>
                <a:buFont typeface="Wingdings" charset="2"/>
                <a:buChar char="§"/>
                <a:defRPr sz="1800" cap="none">
                  <a:solidFill>
                    <a:schemeClr val="tx1"/>
                  </a:solidFill>
                  <a:latin typeface="Arial" charset="0"/>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914400"/>
              <a:r>
                <a:rPr lang="en-US" sz="2000">
                  <a:latin typeface="Arial Narrow" panose="020B0606020202030204" pitchFamily="34" charset="0"/>
                </a:rPr>
                <a:t>More flexible touchscreen navigation</a:t>
              </a:r>
              <a:endParaRPr lang="en-US" sz="2000" kern="0">
                <a:latin typeface="Arial Narrow" panose="020B0606020202030204" pitchFamily="34" charset="0"/>
              </a:endParaRPr>
            </a:p>
            <a:p>
              <a:pPr defTabSz="914400"/>
              <a:r>
                <a:rPr lang="en-US" sz="2000" kern="0">
                  <a:latin typeface="Arial Narrow" panose="020B0606020202030204" pitchFamily="34" charset="0"/>
                </a:rPr>
                <a:t>MutliMonitor Enhancements</a:t>
              </a:r>
            </a:p>
          </p:txBody>
        </p:sp>
        <p:sp>
          <p:nvSpPr>
            <p:cNvPr id="10" name="Content Placeholder 2">
              <a:extLst>
                <a:ext uri="{FF2B5EF4-FFF2-40B4-BE49-F238E27FC236}">
                  <a16:creationId xmlns:a16="http://schemas.microsoft.com/office/drawing/2014/main" id="{711794BA-C5BF-E446-9F9A-30B79CB10ED5}"/>
                </a:ext>
              </a:extLst>
            </p:cNvPr>
            <p:cNvSpPr txBox="1">
              <a:spLocks/>
            </p:cNvSpPr>
            <p:nvPr/>
          </p:nvSpPr>
          <p:spPr>
            <a:xfrm>
              <a:off x="280286" y="4103564"/>
              <a:ext cx="2776482" cy="1374549"/>
            </a:xfrm>
            <a:prstGeom prst="rect">
              <a:avLst/>
            </a:prstGeom>
          </p:spPr>
          <p:txBody>
            <a:bodyPr vert="horz" lIns="91440" tIns="45720" rIns="91440" bIns="45720" numCol="1" spcCol="182880" rtlCol="0">
              <a:normAutofit/>
            </a:bodyPr>
            <a:lstStyle>
              <a:lvl1pPr marL="383108" indent="-383108" algn="l" rtl="0" eaLnBrk="1" fontAlgn="base" hangingPunct="1">
                <a:lnSpc>
                  <a:spcPct val="100000"/>
                </a:lnSpc>
                <a:spcBef>
                  <a:spcPts val="0"/>
                </a:spcBef>
                <a:spcAft>
                  <a:spcPts val="800"/>
                </a:spcAft>
                <a:buClr>
                  <a:srgbClr val="BB2332"/>
                </a:buClr>
                <a:buFont typeface="Wingdings" charset="2"/>
                <a:buChar char="§"/>
                <a:defRPr sz="3200">
                  <a:solidFill>
                    <a:schemeClr val="tx1"/>
                  </a:solidFill>
                  <a:latin typeface="+mn-lt"/>
                  <a:ea typeface="+mn-ea"/>
                  <a:cs typeface="+mn-cs"/>
                </a:defRPr>
              </a:lvl1pPr>
              <a:lvl2pPr marL="1073124"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3200">
                  <a:solidFill>
                    <a:schemeClr val="tx1"/>
                  </a:solidFill>
                  <a:latin typeface="+mn-lt"/>
                  <a:ea typeface="+mn-ea"/>
                </a:defRPr>
              </a:lvl2pPr>
              <a:lvl3pPr marL="1682709"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2600">
                  <a:solidFill>
                    <a:schemeClr val="tx1"/>
                  </a:solidFill>
                  <a:latin typeface="+mn-lt"/>
                  <a:ea typeface="+mn-ea"/>
                </a:defRPr>
              </a:lvl3pPr>
              <a:lvl4pPr marL="2133547" indent="-304792" algn="l" rtl="0" eaLnBrk="1" fontAlgn="base" hangingPunct="1">
                <a:lnSpc>
                  <a:spcPct val="100000"/>
                </a:lnSpc>
                <a:spcBef>
                  <a:spcPts val="0"/>
                </a:spcBef>
                <a:spcAft>
                  <a:spcPts val="800"/>
                </a:spcAft>
                <a:buClr>
                  <a:schemeClr val="bg1">
                    <a:lumMod val="50000"/>
                  </a:schemeClr>
                </a:buClr>
                <a:buFont typeface="Wingdings" charset="2"/>
                <a:buChar char="§"/>
                <a:defRPr sz="2000" cap="none">
                  <a:solidFill>
                    <a:schemeClr val="tx1"/>
                  </a:solidFill>
                  <a:latin typeface="Arial" charset="0"/>
                  <a:ea typeface="+mn-ea"/>
                </a:defRPr>
              </a:lvl4pPr>
              <a:lvl5pPr marL="2743131" indent="-304792" algn="l" rtl="0" eaLnBrk="1" fontAlgn="base" hangingPunct="1">
                <a:lnSpc>
                  <a:spcPct val="100000"/>
                </a:lnSpc>
                <a:spcBef>
                  <a:spcPts val="0"/>
                </a:spcBef>
                <a:spcAft>
                  <a:spcPts val="800"/>
                </a:spcAft>
                <a:buClr>
                  <a:schemeClr val="bg1">
                    <a:lumMod val="50000"/>
                  </a:schemeClr>
                </a:buClr>
                <a:buFont typeface="Wingdings" charset="2"/>
                <a:buChar char="§"/>
                <a:defRPr sz="1800" cap="none">
                  <a:solidFill>
                    <a:schemeClr val="tx1"/>
                  </a:solidFill>
                  <a:latin typeface="Arial" charset="0"/>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914400"/>
              <a:r>
                <a:rPr lang="en-US" sz="2000" kern="0">
                  <a:latin typeface="Arial Narrow" panose="020B0606020202030204" pitchFamily="34" charset="0"/>
                </a:rPr>
                <a:t>Tiling, Virtual Screens, IP Camera for aTMC, iTMC</a:t>
              </a:r>
            </a:p>
          </p:txBody>
        </p:sp>
        <p:sp>
          <p:nvSpPr>
            <p:cNvPr id="11" name="Content Placeholder 2">
              <a:extLst>
                <a:ext uri="{FF2B5EF4-FFF2-40B4-BE49-F238E27FC236}">
                  <a16:creationId xmlns:a16="http://schemas.microsoft.com/office/drawing/2014/main" id="{4493C5C1-DE7D-D947-9283-95432EEB9473}"/>
                </a:ext>
              </a:extLst>
            </p:cNvPr>
            <p:cNvSpPr txBox="1">
              <a:spLocks/>
            </p:cNvSpPr>
            <p:nvPr/>
          </p:nvSpPr>
          <p:spPr>
            <a:xfrm>
              <a:off x="6021651" y="4073905"/>
              <a:ext cx="2776482" cy="2739105"/>
            </a:xfrm>
            <a:prstGeom prst="rect">
              <a:avLst/>
            </a:prstGeom>
          </p:spPr>
          <p:txBody>
            <a:bodyPr vert="horz" lIns="91440" tIns="45720" rIns="91440" bIns="45720" numCol="1" spcCol="182880" rtlCol="0">
              <a:normAutofit/>
            </a:bodyPr>
            <a:lstStyle>
              <a:lvl1pPr marL="383108" indent="-383108" algn="l" rtl="0" eaLnBrk="1" fontAlgn="base" hangingPunct="1">
                <a:lnSpc>
                  <a:spcPct val="100000"/>
                </a:lnSpc>
                <a:spcBef>
                  <a:spcPts val="0"/>
                </a:spcBef>
                <a:spcAft>
                  <a:spcPts val="800"/>
                </a:spcAft>
                <a:buClr>
                  <a:srgbClr val="BB2332"/>
                </a:buClr>
                <a:buFont typeface="Wingdings" charset="2"/>
                <a:buChar char="§"/>
                <a:defRPr sz="3200">
                  <a:solidFill>
                    <a:schemeClr val="tx1"/>
                  </a:solidFill>
                  <a:latin typeface="+mn-lt"/>
                  <a:ea typeface="+mn-ea"/>
                  <a:cs typeface="+mn-cs"/>
                </a:defRPr>
              </a:lvl1pPr>
              <a:lvl2pPr marL="1073124"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3200">
                  <a:solidFill>
                    <a:schemeClr val="tx1"/>
                  </a:solidFill>
                  <a:latin typeface="+mn-lt"/>
                  <a:ea typeface="+mn-ea"/>
                </a:defRPr>
              </a:lvl2pPr>
              <a:lvl3pPr marL="1682709"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2600">
                  <a:solidFill>
                    <a:schemeClr val="tx1"/>
                  </a:solidFill>
                  <a:latin typeface="+mn-lt"/>
                  <a:ea typeface="+mn-ea"/>
                </a:defRPr>
              </a:lvl3pPr>
              <a:lvl4pPr marL="2133547" indent="-304792" algn="l" rtl="0" eaLnBrk="1" fontAlgn="base" hangingPunct="1">
                <a:lnSpc>
                  <a:spcPct val="100000"/>
                </a:lnSpc>
                <a:spcBef>
                  <a:spcPts val="0"/>
                </a:spcBef>
                <a:spcAft>
                  <a:spcPts val="800"/>
                </a:spcAft>
                <a:buClr>
                  <a:schemeClr val="bg1">
                    <a:lumMod val="50000"/>
                  </a:schemeClr>
                </a:buClr>
                <a:buFont typeface="Wingdings" charset="2"/>
                <a:buChar char="§"/>
                <a:defRPr sz="2000" cap="none">
                  <a:solidFill>
                    <a:schemeClr val="tx1"/>
                  </a:solidFill>
                  <a:latin typeface="Arial" charset="0"/>
                  <a:ea typeface="+mn-ea"/>
                </a:defRPr>
              </a:lvl4pPr>
              <a:lvl5pPr marL="2743131" indent="-304792" algn="l" rtl="0" eaLnBrk="1" fontAlgn="base" hangingPunct="1">
                <a:lnSpc>
                  <a:spcPct val="100000"/>
                </a:lnSpc>
                <a:spcBef>
                  <a:spcPts val="0"/>
                </a:spcBef>
                <a:spcAft>
                  <a:spcPts val="800"/>
                </a:spcAft>
                <a:buClr>
                  <a:schemeClr val="bg1">
                    <a:lumMod val="50000"/>
                  </a:schemeClr>
                </a:buClr>
                <a:buFont typeface="Wingdings" charset="2"/>
                <a:buChar char="§"/>
                <a:defRPr sz="1800" cap="none">
                  <a:solidFill>
                    <a:schemeClr val="tx1"/>
                  </a:solidFill>
                  <a:latin typeface="Arial" charset="0"/>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914400"/>
              <a:r>
                <a:rPr lang="en-US" sz="2000" kern="0" dirty="0">
                  <a:latin typeface="Arial Narrow" panose="020B0606020202030204" pitchFamily="34" charset="0"/>
                </a:rPr>
                <a:t>TermMon ActiveX Enhancements</a:t>
              </a:r>
            </a:p>
          </p:txBody>
        </p:sp>
        <p:grpSp>
          <p:nvGrpSpPr>
            <p:cNvPr id="12" name="Group 11">
              <a:extLst>
                <a:ext uri="{FF2B5EF4-FFF2-40B4-BE49-F238E27FC236}">
                  <a16:creationId xmlns:a16="http://schemas.microsoft.com/office/drawing/2014/main" id="{DD832135-BAC9-844B-98AC-331446C3B20A}"/>
                </a:ext>
              </a:extLst>
            </p:cNvPr>
            <p:cNvGrpSpPr/>
            <p:nvPr/>
          </p:nvGrpSpPr>
          <p:grpSpPr>
            <a:xfrm>
              <a:off x="331076" y="1340072"/>
              <a:ext cx="2601310" cy="430204"/>
              <a:chOff x="331076" y="1245476"/>
              <a:chExt cx="2601310" cy="430204"/>
            </a:xfrm>
          </p:grpSpPr>
          <p:sp>
            <p:nvSpPr>
              <p:cNvPr id="29" name="Rounded Rectangle 28">
                <a:extLst>
                  <a:ext uri="{FF2B5EF4-FFF2-40B4-BE49-F238E27FC236}">
                    <a16:creationId xmlns:a16="http://schemas.microsoft.com/office/drawing/2014/main" id="{C1DCF365-8500-3845-9B11-06EE1FBC26AD}"/>
                  </a:ext>
                </a:extLst>
              </p:cNvPr>
              <p:cNvSpPr/>
              <p:nvPr/>
            </p:nvSpPr>
            <p:spPr bwMode="auto">
              <a:xfrm>
                <a:off x="331076" y="1245476"/>
                <a:ext cx="2601310" cy="430204"/>
              </a:xfrm>
              <a:prstGeom prst="round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30" name="TextBox 29">
                <a:extLst>
                  <a:ext uri="{FF2B5EF4-FFF2-40B4-BE49-F238E27FC236}">
                    <a16:creationId xmlns:a16="http://schemas.microsoft.com/office/drawing/2014/main" id="{8D16DF33-A204-E649-8F85-3193599D7316}"/>
                  </a:ext>
                </a:extLst>
              </p:cNvPr>
              <p:cNvSpPr txBox="1"/>
              <p:nvPr/>
            </p:nvSpPr>
            <p:spPr>
              <a:xfrm>
                <a:off x="918154" y="1301219"/>
                <a:ext cx="1420582" cy="374461"/>
              </a:xfrm>
              <a:prstGeom prst="rect">
                <a:avLst/>
              </a:prstGeom>
              <a:noFill/>
            </p:spPr>
            <p:txBody>
              <a:bodyPr wrap="none" rtlCol="0">
                <a:spAutoFit/>
              </a:bodyPr>
              <a:lstStyle/>
              <a:p>
                <a:pPr>
                  <a:lnSpc>
                    <a:spcPts val="2200"/>
                  </a:lnSpc>
                </a:pPr>
                <a:r>
                  <a:rPr lang="en-US" sz="2400" b="1">
                    <a:solidFill>
                      <a:schemeClr val="bg1"/>
                    </a:solidFill>
                    <a:latin typeface="Arial Narrow"/>
                    <a:cs typeface="Arial Narrow"/>
                  </a:rPr>
                  <a:t>GENERAL</a:t>
                </a:r>
              </a:p>
            </p:txBody>
          </p:sp>
        </p:grpSp>
        <p:grpSp>
          <p:nvGrpSpPr>
            <p:cNvPr id="13" name="Group 12">
              <a:extLst>
                <a:ext uri="{FF2B5EF4-FFF2-40B4-BE49-F238E27FC236}">
                  <a16:creationId xmlns:a16="http://schemas.microsoft.com/office/drawing/2014/main" id="{B50040BF-600E-8E44-A1A1-132A5FED3881}"/>
                </a:ext>
              </a:extLst>
            </p:cNvPr>
            <p:cNvGrpSpPr/>
            <p:nvPr/>
          </p:nvGrpSpPr>
          <p:grpSpPr>
            <a:xfrm>
              <a:off x="8898213" y="1340072"/>
              <a:ext cx="2601310" cy="430204"/>
              <a:chOff x="331076" y="1245476"/>
              <a:chExt cx="2601310" cy="430204"/>
            </a:xfrm>
          </p:grpSpPr>
          <p:sp>
            <p:nvSpPr>
              <p:cNvPr id="27" name="Rounded Rectangle 26">
                <a:extLst>
                  <a:ext uri="{FF2B5EF4-FFF2-40B4-BE49-F238E27FC236}">
                    <a16:creationId xmlns:a16="http://schemas.microsoft.com/office/drawing/2014/main" id="{D6F95879-B101-D04F-9F79-D1DB2A528852}"/>
                  </a:ext>
                </a:extLst>
              </p:cNvPr>
              <p:cNvSpPr/>
              <p:nvPr/>
            </p:nvSpPr>
            <p:spPr bwMode="auto">
              <a:xfrm>
                <a:off x="331076" y="1245476"/>
                <a:ext cx="2601310" cy="430204"/>
              </a:xfrm>
              <a:prstGeom prst="round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28" name="TextBox 27">
                <a:extLst>
                  <a:ext uri="{FF2B5EF4-FFF2-40B4-BE49-F238E27FC236}">
                    <a16:creationId xmlns:a16="http://schemas.microsoft.com/office/drawing/2014/main" id="{3B39EF11-FE21-6A42-8418-A8AC5129A38E}"/>
                  </a:ext>
                </a:extLst>
              </p:cNvPr>
              <p:cNvSpPr txBox="1"/>
              <p:nvPr/>
            </p:nvSpPr>
            <p:spPr>
              <a:xfrm>
                <a:off x="905454" y="1301219"/>
                <a:ext cx="1462260" cy="374461"/>
              </a:xfrm>
              <a:prstGeom prst="rect">
                <a:avLst/>
              </a:prstGeom>
              <a:noFill/>
            </p:spPr>
            <p:txBody>
              <a:bodyPr wrap="none" rtlCol="0">
                <a:spAutoFit/>
              </a:bodyPr>
              <a:lstStyle/>
              <a:p>
                <a:pPr>
                  <a:lnSpc>
                    <a:spcPts val="2200"/>
                  </a:lnSpc>
                </a:pPr>
                <a:r>
                  <a:rPr lang="en-US" sz="2400" b="1">
                    <a:solidFill>
                      <a:schemeClr val="bg1"/>
                    </a:solidFill>
                    <a:latin typeface="Arial Narrow"/>
                    <a:cs typeface="Arial Narrow"/>
                  </a:rPr>
                  <a:t>SECURITY</a:t>
                </a:r>
              </a:p>
            </p:txBody>
          </p:sp>
        </p:grpSp>
        <p:grpSp>
          <p:nvGrpSpPr>
            <p:cNvPr id="14" name="Group 13">
              <a:extLst>
                <a:ext uri="{FF2B5EF4-FFF2-40B4-BE49-F238E27FC236}">
                  <a16:creationId xmlns:a16="http://schemas.microsoft.com/office/drawing/2014/main" id="{16794B80-1D42-8442-8946-04C738F2B064}"/>
                </a:ext>
              </a:extLst>
            </p:cNvPr>
            <p:cNvGrpSpPr/>
            <p:nvPr/>
          </p:nvGrpSpPr>
          <p:grpSpPr>
            <a:xfrm>
              <a:off x="3172395" y="1340072"/>
              <a:ext cx="2601310" cy="430204"/>
              <a:chOff x="331076" y="1245476"/>
              <a:chExt cx="2601310" cy="430204"/>
            </a:xfrm>
          </p:grpSpPr>
          <p:sp>
            <p:nvSpPr>
              <p:cNvPr id="25" name="Rounded Rectangle 24">
                <a:extLst>
                  <a:ext uri="{FF2B5EF4-FFF2-40B4-BE49-F238E27FC236}">
                    <a16:creationId xmlns:a16="http://schemas.microsoft.com/office/drawing/2014/main" id="{0E5F1825-4A59-BF40-8C8C-CAD0C572CFFB}"/>
                  </a:ext>
                </a:extLst>
              </p:cNvPr>
              <p:cNvSpPr/>
              <p:nvPr/>
            </p:nvSpPr>
            <p:spPr bwMode="auto">
              <a:xfrm>
                <a:off x="331076" y="1245476"/>
                <a:ext cx="2601310" cy="430204"/>
              </a:xfrm>
              <a:prstGeom prst="round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26" name="TextBox 25">
                <a:extLst>
                  <a:ext uri="{FF2B5EF4-FFF2-40B4-BE49-F238E27FC236}">
                    <a16:creationId xmlns:a16="http://schemas.microsoft.com/office/drawing/2014/main" id="{B96ABFBF-B05B-3C49-B86F-03C80E5BA771}"/>
                  </a:ext>
                </a:extLst>
              </p:cNvPr>
              <p:cNvSpPr txBox="1"/>
              <p:nvPr/>
            </p:nvSpPr>
            <p:spPr>
              <a:xfrm>
                <a:off x="602834" y="1301219"/>
                <a:ext cx="2066591" cy="374461"/>
              </a:xfrm>
              <a:prstGeom prst="rect">
                <a:avLst/>
              </a:prstGeom>
              <a:noFill/>
            </p:spPr>
            <p:txBody>
              <a:bodyPr wrap="none" rtlCol="0">
                <a:spAutoFit/>
              </a:bodyPr>
              <a:lstStyle/>
              <a:p>
                <a:pPr>
                  <a:lnSpc>
                    <a:spcPts val="2200"/>
                  </a:lnSpc>
                </a:pPr>
                <a:r>
                  <a:rPr lang="en-US" sz="2400" b="1">
                    <a:solidFill>
                      <a:schemeClr val="bg1"/>
                    </a:solidFill>
                    <a:latin typeface="Arial Narrow"/>
                    <a:cs typeface="Arial Narrow"/>
                  </a:rPr>
                  <a:t>PRODUCTIVITY</a:t>
                </a:r>
              </a:p>
            </p:txBody>
          </p:sp>
        </p:grpSp>
        <p:grpSp>
          <p:nvGrpSpPr>
            <p:cNvPr id="15" name="Group 14">
              <a:extLst>
                <a:ext uri="{FF2B5EF4-FFF2-40B4-BE49-F238E27FC236}">
                  <a16:creationId xmlns:a16="http://schemas.microsoft.com/office/drawing/2014/main" id="{AFBE5EF8-23D5-5D44-B29D-2114614FDD05}"/>
                </a:ext>
              </a:extLst>
            </p:cNvPr>
            <p:cNvGrpSpPr/>
            <p:nvPr/>
          </p:nvGrpSpPr>
          <p:grpSpPr>
            <a:xfrm>
              <a:off x="6057479" y="1340072"/>
              <a:ext cx="2601310" cy="430204"/>
              <a:chOff x="331076" y="1245476"/>
              <a:chExt cx="2601310" cy="430204"/>
            </a:xfrm>
          </p:grpSpPr>
          <p:sp>
            <p:nvSpPr>
              <p:cNvPr id="23" name="Rounded Rectangle 22">
                <a:extLst>
                  <a:ext uri="{FF2B5EF4-FFF2-40B4-BE49-F238E27FC236}">
                    <a16:creationId xmlns:a16="http://schemas.microsoft.com/office/drawing/2014/main" id="{03EFAA87-FF46-7F47-BFAB-E9B6C3400CEB}"/>
                  </a:ext>
                </a:extLst>
              </p:cNvPr>
              <p:cNvSpPr/>
              <p:nvPr/>
            </p:nvSpPr>
            <p:spPr bwMode="auto">
              <a:xfrm>
                <a:off x="331076" y="1245476"/>
                <a:ext cx="2601310" cy="430204"/>
              </a:xfrm>
              <a:prstGeom prst="round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24" name="TextBox 23">
                <a:extLst>
                  <a:ext uri="{FF2B5EF4-FFF2-40B4-BE49-F238E27FC236}">
                    <a16:creationId xmlns:a16="http://schemas.microsoft.com/office/drawing/2014/main" id="{BDF9F289-3977-5243-BB23-E26268694E9E}"/>
                  </a:ext>
                </a:extLst>
              </p:cNvPr>
              <p:cNvSpPr txBox="1"/>
              <p:nvPr/>
            </p:nvSpPr>
            <p:spPr>
              <a:xfrm>
                <a:off x="602834" y="1301219"/>
                <a:ext cx="2104230" cy="374461"/>
              </a:xfrm>
              <a:prstGeom prst="rect">
                <a:avLst/>
              </a:prstGeom>
              <a:noFill/>
            </p:spPr>
            <p:txBody>
              <a:bodyPr wrap="none" rtlCol="0">
                <a:spAutoFit/>
              </a:bodyPr>
              <a:lstStyle/>
              <a:p>
                <a:pPr>
                  <a:lnSpc>
                    <a:spcPts val="2200"/>
                  </a:lnSpc>
                </a:pPr>
                <a:r>
                  <a:rPr lang="en-US" sz="2400" b="1">
                    <a:solidFill>
                      <a:schemeClr val="bg1"/>
                    </a:solidFill>
                    <a:latin typeface="Arial Narrow"/>
                    <a:cs typeface="Arial Narrow"/>
                  </a:rPr>
                  <a:t>VISUALIZATION</a:t>
                </a:r>
              </a:p>
            </p:txBody>
          </p:sp>
        </p:grpSp>
        <p:grpSp>
          <p:nvGrpSpPr>
            <p:cNvPr id="16" name="Group 15">
              <a:extLst>
                <a:ext uri="{FF2B5EF4-FFF2-40B4-BE49-F238E27FC236}">
                  <a16:creationId xmlns:a16="http://schemas.microsoft.com/office/drawing/2014/main" id="{FC757DA7-A8BA-A84E-B5C3-14D963F3925F}"/>
                </a:ext>
              </a:extLst>
            </p:cNvPr>
            <p:cNvGrpSpPr/>
            <p:nvPr/>
          </p:nvGrpSpPr>
          <p:grpSpPr>
            <a:xfrm>
              <a:off x="331076" y="3610306"/>
              <a:ext cx="2601310" cy="430204"/>
              <a:chOff x="331076" y="1245476"/>
              <a:chExt cx="2601310" cy="430204"/>
            </a:xfrm>
          </p:grpSpPr>
          <p:sp>
            <p:nvSpPr>
              <p:cNvPr id="21" name="Rounded Rectangle 20">
                <a:extLst>
                  <a:ext uri="{FF2B5EF4-FFF2-40B4-BE49-F238E27FC236}">
                    <a16:creationId xmlns:a16="http://schemas.microsoft.com/office/drawing/2014/main" id="{1FB1800F-1EC3-3244-BC59-7DD87D511E8A}"/>
                  </a:ext>
                </a:extLst>
              </p:cNvPr>
              <p:cNvSpPr/>
              <p:nvPr/>
            </p:nvSpPr>
            <p:spPr bwMode="auto">
              <a:xfrm>
                <a:off x="331076" y="1245476"/>
                <a:ext cx="2601310" cy="430204"/>
              </a:xfrm>
              <a:prstGeom prst="round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22" name="TextBox 21">
                <a:extLst>
                  <a:ext uri="{FF2B5EF4-FFF2-40B4-BE49-F238E27FC236}">
                    <a16:creationId xmlns:a16="http://schemas.microsoft.com/office/drawing/2014/main" id="{AD82EB61-D39E-8B4B-AFA8-8127D7D0A150}"/>
                  </a:ext>
                </a:extLst>
              </p:cNvPr>
              <p:cNvSpPr txBox="1"/>
              <p:nvPr/>
            </p:nvSpPr>
            <p:spPr>
              <a:xfrm>
                <a:off x="1007054" y="1301219"/>
                <a:ext cx="1391728" cy="374461"/>
              </a:xfrm>
              <a:prstGeom prst="rect">
                <a:avLst/>
              </a:prstGeom>
              <a:noFill/>
            </p:spPr>
            <p:txBody>
              <a:bodyPr wrap="none" rtlCol="0">
                <a:spAutoFit/>
              </a:bodyPr>
              <a:lstStyle/>
              <a:p>
                <a:pPr>
                  <a:lnSpc>
                    <a:spcPts val="2200"/>
                  </a:lnSpc>
                </a:pPr>
                <a:r>
                  <a:rPr lang="en-US" sz="2400" b="1">
                    <a:solidFill>
                      <a:schemeClr val="bg1"/>
                    </a:solidFill>
                    <a:latin typeface="Arial Narrow"/>
                    <a:cs typeface="Arial Narrow"/>
                  </a:rPr>
                  <a:t>MOBILITY</a:t>
                </a:r>
              </a:p>
            </p:txBody>
          </p:sp>
        </p:grpSp>
        <p:grpSp>
          <p:nvGrpSpPr>
            <p:cNvPr id="17" name="Group 16">
              <a:extLst>
                <a:ext uri="{FF2B5EF4-FFF2-40B4-BE49-F238E27FC236}">
                  <a16:creationId xmlns:a16="http://schemas.microsoft.com/office/drawing/2014/main" id="{870B8BCD-F4BF-0945-A73A-9E7D5860611F}"/>
                </a:ext>
              </a:extLst>
            </p:cNvPr>
            <p:cNvGrpSpPr/>
            <p:nvPr/>
          </p:nvGrpSpPr>
          <p:grpSpPr>
            <a:xfrm>
              <a:off x="6057916" y="3610306"/>
              <a:ext cx="2601310" cy="430204"/>
              <a:chOff x="331076" y="1245476"/>
              <a:chExt cx="2601310" cy="430204"/>
            </a:xfrm>
          </p:grpSpPr>
          <p:sp>
            <p:nvSpPr>
              <p:cNvPr id="19" name="Rounded Rectangle 18">
                <a:extLst>
                  <a:ext uri="{FF2B5EF4-FFF2-40B4-BE49-F238E27FC236}">
                    <a16:creationId xmlns:a16="http://schemas.microsoft.com/office/drawing/2014/main" id="{0840F8A9-CC94-394C-BC54-3E80D0CCD865}"/>
                  </a:ext>
                </a:extLst>
              </p:cNvPr>
              <p:cNvSpPr/>
              <p:nvPr/>
            </p:nvSpPr>
            <p:spPr bwMode="auto">
              <a:xfrm>
                <a:off x="331076" y="1245476"/>
                <a:ext cx="2601310" cy="430204"/>
              </a:xfrm>
              <a:prstGeom prst="round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20" name="TextBox 19">
                <a:extLst>
                  <a:ext uri="{FF2B5EF4-FFF2-40B4-BE49-F238E27FC236}">
                    <a16:creationId xmlns:a16="http://schemas.microsoft.com/office/drawing/2014/main" id="{021EDBE8-2C9D-5149-B8D9-C8B12F0DA0D9}"/>
                  </a:ext>
                </a:extLst>
              </p:cNvPr>
              <p:cNvSpPr txBox="1"/>
              <p:nvPr/>
            </p:nvSpPr>
            <p:spPr>
              <a:xfrm>
                <a:off x="791154" y="1301219"/>
                <a:ext cx="1744388" cy="374461"/>
              </a:xfrm>
              <a:prstGeom prst="rect">
                <a:avLst/>
              </a:prstGeom>
              <a:noFill/>
            </p:spPr>
            <p:txBody>
              <a:bodyPr wrap="none" rtlCol="0">
                <a:spAutoFit/>
              </a:bodyPr>
              <a:lstStyle/>
              <a:p>
                <a:pPr>
                  <a:lnSpc>
                    <a:spcPts val="2200"/>
                  </a:lnSpc>
                </a:pPr>
                <a:r>
                  <a:rPr lang="en-US" sz="2400" b="1">
                    <a:solidFill>
                      <a:schemeClr val="bg1"/>
                    </a:solidFill>
                    <a:latin typeface="Arial Narrow"/>
                    <a:cs typeface="Arial Narrow"/>
                  </a:rPr>
                  <a:t>ADDITIONAL</a:t>
                </a:r>
              </a:p>
            </p:txBody>
          </p:sp>
        </p:grpSp>
      </p:grpSp>
      <p:pic>
        <p:nvPicPr>
          <p:cNvPr id="31" name="Picture 30">
            <a:extLst>
              <a:ext uri="{FF2B5EF4-FFF2-40B4-BE49-F238E27FC236}">
                <a16:creationId xmlns:a16="http://schemas.microsoft.com/office/drawing/2014/main" id="{3815630F-0F92-4B3D-8825-AA8285020FE2}"/>
              </a:ext>
            </a:extLst>
          </p:cNvPr>
          <p:cNvPicPr>
            <a:picLocks noChangeAspect="1"/>
          </p:cNvPicPr>
          <p:nvPr/>
        </p:nvPicPr>
        <p:blipFill rotWithShape="1">
          <a:blip r:embed="rId2">
            <a:clrChange>
              <a:clrFrom>
                <a:srgbClr val="000000"/>
              </a:clrFrom>
              <a:clrTo>
                <a:srgbClr val="000000">
                  <a:alpha val="0"/>
                </a:srgbClr>
              </a:clrTo>
            </a:clrChange>
          </a:blip>
          <a:srcRect b="12544"/>
          <a:stretch/>
        </p:blipFill>
        <p:spPr>
          <a:xfrm>
            <a:off x="8955221" y="3482436"/>
            <a:ext cx="2829703" cy="2167988"/>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400690842"/>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950" dirty="0"/>
              <a:t>What’s New in </a:t>
            </a:r>
            <a:r>
              <a:rPr lang="en-US" sz="2950" dirty="0" err="1"/>
              <a:t>ThinManager</a:t>
            </a:r>
            <a:r>
              <a:rPr lang="en-US" sz="2950" dirty="0"/>
              <a:t> Version 11.1 – July 2019</a:t>
            </a:r>
          </a:p>
        </p:txBody>
      </p:sp>
      <p:sp>
        <p:nvSpPr>
          <p:cNvPr id="6" name="Content Placeholder 2">
            <a:extLst>
              <a:ext uri="{FF2B5EF4-FFF2-40B4-BE49-F238E27FC236}">
                <a16:creationId xmlns:a16="http://schemas.microsoft.com/office/drawing/2014/main" id="{29FDC3F4-86A7-FC41-8F73-5540825AB2BB}"/>
              </a:ext>
            </a:extLst>
          </p:cNvPr>
          <p:cNvSpPr txBox="1">
            <a:spLocks/>
          </p:cNvSpPr>
          <p:nvPr/>
        </p:nvSpPr>
        <p:spPr>
          <a:xfrm>
            <a:off x="266263" y="1785604"/>
            <a:ext cx="2776482" cy="1572457"/>
          </a:xfrm>
          <a:prstGeom prst="rect">
            <a:avLst/>
          </a:prstGeom>
        </p:spPr>
        <p:txBody>
          <a:bodyPr vert="horz" lIns="91440" tIns="45720" rIns="91440" bIns="45720" numCol="1" spcCol="182880" rtlCol="0">
            <a:normAutofit/>
          </a:bodyPr>
          <a:lstStyle>
            <a:lvl1pPr marL="383108" indent="-383108" algn="l" rtl="0" eaLnBrk="1" fontAlgn="base" hangingPunct="1">
              <a:lnSpc>
                <a:spcPct val="100000"/>
              </a:lnSpc>
              <a:spcBef>
                <a:spcPts val="0"/>
              </a:spcBef>
              <a:spcAft>
                <a:spcPts val="800"/>
              </a:spcAft>
              <a:buClr>
                <a:srgbClr val="BB2332"/>
              </a:buClr>
              <a:buFont typeface="Wingdings" charset="2"/>
              <a:buChar char="§"/>
              <a:defRPr sz="3200">
                <a:solidFill>
                  <a:schemeClr val="tx1"/>
                </a:solidFill>
                <a:latin typeface="+mn-lt"/>
                <a:ea typeface="+mn-ea"/>
                <a:cs typeface="+mn-cs"/>
              </a:defRPr>
            </a:lvl1pPr>
            <a:lvl2pPr marL="1073124"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3200">
                <a:solidFill>
                  <a:schemeClr val="tx1"/>
                </a:solidFill>
                <a:latin typeface="+mn-lt"/>
                <a:ea typeface="+mn-ea"/>
              </a:defRPr>
            </a:lvl2pPr>
            <a:lvl3pPr marL="1682709"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2600">
                <a:solidFill>
                  <a:schemeClr val="tx1"/>
                </a:solidFill>
                <a:latin typeface="+mn-lt"/>
                <a:ea typeface="+mn-ea"/>
              </a:defRPr>
            </a:lvl3pPr>
            <a:lvl4pPr marL="2133547" indent="-304792" algn="l" rtl="0" eaLnBrk="1" fontAlgn="base" hangingPunct="1">
              <a:lnSpc>
                <a:spcPct val="100000"/>
              </a:lnSpc>
              <a:spcBef>
                <a:spcPts val="0"/>
              </a:spcBef>
              <a:spcAft>
                <a:spcPts val="800"/>
              </a:spcAft>
              <a:buClr>
                <a:schemeClr val="bg1">
                  <a:lumMod val="50000"/>
                </a:schemeClr>
              </a:buClr>
              <a:buFont typeface="Wingdings" charset="2"/>
              <a:buChar char="§"/>
              <a:defRPr sz="2000" cap="none">
                <a:solidFill>
                  <a:schemeClr val="tx1"/>
                </a:solidFill>
                <a:latin typeface="Arial" charset="0"/>
                <a:ea typeface="+mn-ea"/>
              </a:defRPr>
            </a:lvl4pPr>
            <a:lvl5pPr marL="2743131" indent="-304792" algn="l" rtl="0" eaLnBrk="1" fontAlgn="base" hangingPunct="1">
              <a:lnSpc>
                <a:spcPct val="100000"/>
              </a:lnSpc>
              <a:spcBef>
                <a:spcPts val="0"/>
              </a:spcBef>
              <a:spcAft>
                <a:spcPts val="800"/>
              </a:spcAft>
              <a:buClr>
                <a:schemeClr val="bg1">
                  <a:lumMod val="50000"/>
                </a:schemeClr>
              </a:buClr>
              <a:buFont typeface="Wingdings" charset="2"/>
              <a:buChar char="§"/>
              <a:defRPr sz="1800" cap="none">
                <a:solidFill>
                  <a:schemeClr val="tx1"/>
                </a:solidFill>
                <a:latin typeface="Arial" charset="0"/>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914400"/>
            <a:r>
              <a:rPr lang="en-US" sz="2000" kern="0" dirty="0">
                <a:latin typeface="Arial Narrow" panose="020B0606020202030204" pitchFamily="34" charset="0"/>
              </a:rPr>
              <a:t>Localized Firmware Package 9</a:t>
            </a:r>
          </a:p>
        </p:txBody>
      </p:sp>
      <p:sp>
        <p:nvSpPr>
          <p:cNvPr id="7" name="Content Placeholder 2">
            <a:extLst>
              <a:ext uri="{FF2B5EF4-FFF2-40B4-BE49-F238E27FC236}">
                <a16:creationId xmlns:a16="http://schemas.microsoft.com/office/drawing/2014/main" id="{2BC468D9-1B70-8E4F-868A-90B320B7D39B}"/>
              </a:ext>
            </a:extLst>
          </p:cNvPr>
          <p:cNvSpPr txBox="1">
            <a:spLocks/>
          </p:cNvSpPr>
          <p:nvPr/>
        </p:nvSpPr>
        <p:spPr>
          <a:xfrm>
            <a:off x="8833401" y="1785605"/>
            <a:ext cx="2776482" cy="1745878"/>
          </a:xfrm>
          <a:prstGeom prst="rect">
            <a:avLst/>
          </a:prstGeom>
        </p:spPr>
        <p:txBody>
          <a:bodyPr vert="horz" lIns="91440" tIns="45720" rIns="91440" bIns="45720" numCol="1" spcCol="182880" rtlCol="0">
            <a:normAutofit/>
          </a:bodyPr>
          <a:lstStyle>
            <a:lvl1pPr marL="383108" indent="-383108" algn="l" rtl="0" eaLnBrk="1" fontAlgn="base" hangingPunct="1">
              <a:lnSpc>
                <a:spcPct val="100000"/>
              </a:lnSpc>
              <a:spcBef>
                <a:spcPts val="0"/>
              </a:spcBef>
              <a:spcAft>
                <a:spcPts val="800"/>
              </a:spcAft>
              <a:buClr>
                <a:srgbClr val="BB2332"/>
              </a:buClr>
              <a:buFont typeface="Wingdings" charset="2"/>
              <a:buChar char="§"/>
              <a:defRPr sz="3200">
                <a:solidFill>
                  <a:schemeClr val="tx1"/>
                </a:solidFill>
                <a:latin typeface="+mn-lt"/>
                <a:ea typeface="+mn-ea"/>
                <a:cs typeface="+mn-cs"/>
              </a:defRPr>
            </a:lvl1pPr>
            <a:lvl2pPr marL="1073124"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3200">
                <a:solidFill>
                  <a:schemeClr val="tx1"/>
                </a:solidFill>
                <a:latin typeface="+mn-lt"/>
                <a:ea typeface="+mn-ea"/>
              </a:defRPr>
            </a:lvl2pPr>
            <a:lvl3pPr marL="1682709"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2600">
                <a:solidFill>
                  <a:schemeClr val="tx1"/>
                </a:solidFill>
                <a:latin typeface="+mn-lt"/>
                <a:ea typeface="+mn-ea"/>
              </a:defRPr>
            </a:lvl3pPr>
            <a:lvl4pPr marL="2133547" indent="-304792" algn="l" rtl="0" eaLnBrk="1" fontAlgn="base" hangingPunct="1">
              <a:lnSpc>
                <a:spcPct val="100000"/>
              </a:lnSpc>
              <a:spcBef>
                <a:spcPts val="0"/>
              </a:spcBef>
              <a:spcAft>
                <a:spcPts val="800"/>
              </a:spcAft>
              <a:buClr>
                <a:schemeClr val="bg1">
                  <a:lumMod val="50000"/>
                </a:schemeClr>
              </a:buClr>
              <a:buFont typeface="Wingdings" charset="2"/>
              <a:buChar char="§"/>
              <a:defRPr sz="2000" cap="none">
                <a:solidFill>
                  <a:schemeClr val="tx1"/>
                </a:solidFill>
                <a:latin typeface="Arial" charset="0"/>
                <a:ea typeface="+mn-ea"/>
              </a:defRPr>
            </a:lvl4pPr>
            <a:lvl5pPr marL="2743131" indent="-304792" algn="l" rtl="0" eaLnBrk="1" fontAlgn="base" hangingPunct="1">
              <a:lnSpc>
                <a:spcPct val="100000"/>
              </a:lnSpc>
              <a:spcBef>
                <a:spcPts val="0"/>
              </a:spcBef>
              <a:spcAft>
                <a:spcPts val="800"/>
              </a:spcAft>
              <a:buClr>
                <a:schemeClr val="bg1">
                  <a:lumMod val="50000"/>
                </a:schemeClr>
              </a:buClr>
              <a:buFont typeface="Wingdings" charset="2"/>
              <a:buChar char="§"/>
              <a:defRPr sz="1800" cap="none">
                <a:solidFill>
                  <a:schemeClr val="tx1"/>
                </a:solidFill>
                <a:latin typeface="Arial" charset="0"/>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914400"/>
            <a:endParaRPr lang="en-US" sz="2000" dirty="0">
              <a:latin typeface="Arial Narrow" panose="020B0606020202030204" pitchFamily="34" charset="0"/>
            </a:endParaRPr>
          </a:p>
        </p:txBody>
      </p:sp>
      <p:sp>
        <p:nvSpPr>
          <p:cNvPr id="8" name="Content Placeholder 2">
            <a:extLst>
              <a:ext uri="{FF2B5EF4-FFF2-40B4-BE49-F238E27FC236}">
                <a16:creationId xmlns:a16="http://schemas.microsoft.com/office/drawing/2014/main" id="{E29BB5CB-ED20-0941-A4F4-4E9B683048E9}"/>
              </a:ext>
            </a:extLst>
          </p:cNvPr>
          <p:cNvSpPr txBox="1">
            <a:spLocks/>
          </p:cNvSpPr>
          <p:nvPr/>
        </p:nvSpPr>
        <p:spPr>
          <a:xfrm>
            <a:off x="3123349" y="1785604"/>
            <a:ext cx="2776482" cy="3492901"/>
          </a:xfrm>
          <a:prstGeom prst="rect">
            <a:avLst/>
          </a:prstGeom>
        </p:spPr>
        <p:txBody>
          <a:bodyPr vert="horz" lIns="91440" tIns="45720" rIns="91440" bIns="45720" numCol="1" spcCol="182880" rtlCol="0">
            <a:normAutofit/>
          </a:bodyPr>
          <a:lstStyle>
            <a:lvl1pPr marL="383108" indent="-383108" algn="l" rtl="0" eaLnBrk="1" fontAlgn="base" hangingPunct="1">
              <a:lnSpc>
                <a:spcPct val="100000"/>
              </a:lnSpc>
              <a:spcBef>
                <a:spcPts val="0"/>
              </a:spcBef>
              <a:spcAft>
                <a:spcPts val="800"/>
              </a:spcAft>
              <a:buClr>
                <a:srgbClr val="BB2332"/>
              </a:buClr>
              <a:buFont typeface="Wingdings" charset="2"/>
              <a:buChar char="§"/>
              <a:defRPr sz="3200">
                <a:solidFill>
                  <a:schemeClr val="tx1"/>
                </a:solidFill>
                <a:latin typeface="+mn-lt"/>
                <a:ea typeface="+mn-ea"/>
                <a:cs typeface="+mn-cs"/>
              </a:defRPr>
            </a:lvl1pPr>
            <a:lvl2pPr marL="1073124"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3200">
                <a:solidFill>
                  <a:schemeClr val="tx1"/>
                </a:solidFill>
                <a:latin typeface="+mn-lt"/>
                <a:ea typeface="+mn-ea"/>
              </a:defRPr>
            </a:lvl2pPr>
            <a:lvl3pPr marL="1682709"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2600">
                <a:solidFill>
                  <a:schemeClr val="tx1"/>
                </a:solidFill>
                <a:latin typeface="+mn-lt"/>
                <a:ea typeface="+mn-ea"/>
              </a:defRPr>
            </a:lvl3pPr>
            <a:lvl4pPr marL="2133547" indent="-304792" algn="l" rtl="0" eaLnBrk="1" fontAlgn="base" hangingPunct="1">
              <a:lnSpc>
                <a:spcPct val="100000"/>
              </a:lnSpc>
              <a:spcBef>
                <a:spcPts val="0"/>
              </a:spcBef>
              <a:spcAft>
                <a:spcPts val="800"/>
              </a:spcAft>
              <a:buClr>
                <a:schemeClr val="bg1">
                  <a:lumMod val="50000"/>
                </a:schemeClr>
              </a:buClr>
              <a:buFont typeface="Wingdings" charset="2"/>
              <a:buChar char="§"/>
              <a:defRPr sz="2000" cap="none">
                <a:solidFill>
                  <a:schemeClr val="tx1"/>
                </a:solidFill>
                <a:latin typeface="Arial" charset="0"/>
                <a:ea typeface="+mn-ea"/>
              </a:defRPr>
            </a:lvl4pPr>
            <a:lvl5pPr marL="2743131" indent="-304792" algn="l" rtl="0" eaLnBrk="1" fontAlgn="base" hangingPunct="1">
              <a:lnSpc>
                <a:spcPct val="100000"/>
              </a:lnSpc>
              <a:spcBef>
                <a:spcPts val="0"/>
              </a:spcBef>
              <a:spcAft>
                <a:spcPts val="800"/>
              </a:spcAft>
              <a:buClr>
                <a:schemeClr val="bg1">
                  <a:lumMod val="50000"/>
                </a:schemeClr>
              </a:buClr>
              <a:buFont typeface="Wingdings" charset="2"/>
              <a:buChar char="§"/>
              <a:defRPr sz="1800" cap="none">
                <a:solidFill>
                  <a:schemeClr val="tx1"/>
                </a:solidFill>
                <a:latin typeface="Arial" charset="0"/>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r>
              <a:rPr lang="en-US" sz="2000" dirty="0">
                <a:latin typeface="Arial Narrow" panose="020B0606020202030204" pitchFamily="34" charset="0"/>
              </a:rPr>
              <a:t>Provide ability to keep hidden RDP sessions alive</a:t>
            </a:r>
          </a:p>
        </p:txBody>
      </p:sp>
      <p:sp>
        <p:nvSpPr>
          <p:cNvPr id="9" name="Content Placeholder 2">
            <a:extLst>
              <a:ext uri="{FF2B5EF4-FFF2-40B4-BE49-F238E27FC236}">
                <a16:creationId xmlns:a16="http://schemas.microsoft.com/office/drawing/2014/main" id="{7CA6A8EE-C018-E746-9A84-EAFD34A2C405}"/>
              </a:ext>
            </a:extLst>
          </p:cNvPr>
          <p:cNvSpPr txBox="1">
            <a:spLocks/>
          </p:cNvSpPr>
          <p:nvPr/>
        </p:nvSpPr>
        <p:spPr>
          <a:xfrm>
            <a:off x="8826390" y="1785605"/>
            <a:ext cx="2776482" cy="1872002"/>
          </a:xfrm>
          <a:prstGeom prst="rect">
            <a:avLst/>
          </a:prstGeom>
        </p:spPr>
        <p:txBody>
          <a:bodyPr vert="horz" lIns="91440" tIns="45720" rIns="91440" bIns="45720" numCol="1" spcCol="182880" rtlCol="0">
            <a:normAutofit/>
          </a:bodyPr>
          <a:lstStyle>
            <a:lvl1pPr marL="383108" indent="-383108" algn="l" rtl="0" eaLnBrk="1" fontAlgn="base" hangingPunct="1">
              <a:lnSpc>
                <a:spcPct val="100000"/>
              </a:lnSpc>
              <a:spcBef>
                <a:spcPts val="0"/>
              </a:spcBef>
              <a:spcAft>
                <a:spcPts val="800"/>
              </a:spcAft>
              <a:buClr>
                <a:srgbClr val="BB2332"/>
              </a:buClr>
              <a:buFont typeface="Wingdings" charset="2"/>
              <a:buChar char="§"/>
              <a:defRPr sz="3200">
                <a:solidFill>
                  <a:schemeClr val="tx1"/>
                </a:solidFill>
                <a:latin typeface="+mn-lt"/>
                <a:ea typeface="+mn-ea"/>
                <a:cs typeface="+mn-cs"/>
              </a:defRPr>
            </a:lvl1pPr>
            <a:lvl2pPr marL="1073124"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3200">
                <a:solidFill>
                  <a:schemeClr val="tx1"/>
                </a:solidFill>
                <a:latin typeface="+mn-lt"/>
                <a:ea typeface="+mn-ea"/>
              </a:defRPr>
            </a:lvl2pPr>
            <a:lvl3pPr marL="1682709"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2600">
                <a:solidFill>
                  <a:schemeClr val="tx1"/>
                </a:solidFill>
                <a:latin typeface="+mn-lt"/>
                <a:ea typeface="+mn-ea"/>
              </a:defRPr>
            </a:lvl3pPr>
            <a:lvl4pPr marL="2133547" indent="-304792" algn="l" rtl="0" eaLnBrk="1" fontAlgn="base" hangingPunct="1">
              <a:lnSpc>
                <a:spcPct val="100000"/>
              </a:lnSpc>
              <a:spcBef>
                <a:spcPts val="0"/>
              </a:spcBef>
              <a:spcAft>
                <a:spcPts val="800"/>
              </a:spcAft>
              <a:buClr>
                <a:schemeClr val="bg1">
                  <a:lumMod val="50000"/>
                </a:schemeClr>
              </a:buClr>
              <a:buFont typeface="Wingdings" charset="2"/>
              <a:buChar char="§"/>
              <a:defRPr sz="2000" cap="none">
                <a:solidFill>
                  <a:schemeClr val="tx1"/>
                </a:solidFill>
                <a:latin typeface="Arial" charset="0"/>
                <a:ea typeface="+mn-ea"/>
              </a:defRPr>
            </a:lvl4pPr>
            <a:lvl5pPr marL="2743131" indent="-304792" algn="l" rtl="0" eaLnBrk="1" fontAlgn="base" hangingPunct="1">
              <a:lnSpc>
                <a:spcPct val="100000"/>
              </a:lnSpc>
              <a:spcBef>
                <a:spcPts val="0"/>
              </a:spcBef>
              <a:spcAft>
                <a:spcPts val="800"/>
              </a:spcAft>
              <a:buClr>
                <a:schemeClr val="bg1">
                  <a:lumMod val="50000"/>
                </a:schemeClr>
              </a:buClr>
              <a:buFont typeface="Wingdings" charset="2"/>
              <a:buChar char="§"/>
              <a:defRPr sz="1800" cap="none">
                <a:solidFill>
                  <a:schemeClr val="tx1"/>
                </a:solidFill>
                <a:latin typeface="Arial" charset="0"/>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914400"/>
            <a:r>
              <a:rPr lang="en-US" sz="2000" dirty="0">
                <a:latin typeface="Arial Narrow" panose="020B0606020202030204" pitchFamily="34" charset="0"/>
              </a:rPr>
              <a:t>Freeform MultiMonitor</a:t>
            </a:r>
          </a:p>
          <a:p>
            <a:pPr lvl="1" defTabSz="914400"/>
            <a:r>
              <a:rPr lang="en-US" sz="2000" dirty="0">
                <a:latin typeface="Arial Narrow" panose="020B0606020202030204" pitchFamily="34" charset="0"/>
              </a:rPr>
              <a:t>Important for 6200T-RE</a:t>
            </a:r>
          </a:p>
        </p:txBody>
      </p:sp>
      <p:sp>
        <p:nvSpPr>
          <p:cNvPr id="10" name="Content Placeholder 2">
            <a:extLst>
              <a:ext uri="{FF2B5EF4-FFF2-40B4-BE49-F238E27FC236}">
                <a16:creationId xmlns:a16="http://schemas.microsoft.com/office/drawing/2014/main" id="{711794BA-C5BF-E446-9F9A-30B79CB10ED5}"/>
              </a:ext>
            </a:extLst>
          </p:cNvPr>
          <p:cNvSpPr txBox="1">
            <a:spLocks/>
          </p:cNvSpPr>
          <p:nvPr/>
        </p:nvSpPr>
        <p:spPr>
          <a:xfrm>
            <a:off x="280286" y="4103564"/>
            <a:ext cx="2776482" cy="1374549"/>
          </a:xfrm>
          <a:prstGeom prst="rect">
            <a:avLst/>
          </a:prstGeom>
        </p:spPr>
        <p:txBody>
          <a:bodyPr vert="horz" lIns="91440" tIns="45720" rIns="91440" bIns="45720" numCol="1" spcCol="182880" rtlCol="0">
            <a:normAutofit/>
          </a:bodyPr>
          <a:lstStyle>
            <a:lvl1pPr marL="383108" indent="-383108" algn="l" rtl="0" eaLnBrk="1" fontAlgn="base" hangingPunct="1">
              <a:lnSpc>
                <a:spcPct val="100000"/>
              </a:lnSpc>
              <a:spcBef>
                <a:spcPts val="0"/>
              </a:spcBef>
              <a:spcAft>
                <a:spcPts val="800"/>
              </a:spcAft>
              <a:buClr>
                <a:srgbClr val="BB2332"/>
              </a:buClr>
              <a:buFont typeface="Wingdings" charset="2"/>
              <a:buChar char="§"/>
              <a:defRPr sz="3200">
                <a:solidFill>
                  <a:schemeClr val="tx1"/>
                </a:solidFill>
                <a:latin typeface="+mn-lt"/>
                <a:ea typeface="+mn-ea"/>
                <a:cs typeface="+mn-cs"/>
              </a:defRPr>
            </a:lvl1pPr>
            <a:lvl2pPr marL="1073124"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3200">
                <a:solidFill>
                  <a:schemeClr val="tx1"/>
                </a:solidFill>
                <a:latin typeface="+mn-lt"/>
                <a:ea typeface="+mn-ea"/>
              </a:defRPr>
            </a:lvl2pPr>
            <a:lvl3pPr marL="1682709"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2600">
                <a:solidFill>
                  <a:schemeClr val="tx1"/>
                </a:solidFill>
                <a:latin typeface="+mn-lt"/>
                <a:ea typeface="+mn-ea"/>
              </a:defRPr>
            </a:lvl3pPr>
            <a:lvl4pPr marL="2133547" indent="-304792" algn="l" rtl="0" eaLnBrk="1" fontAlgn="base" hangingPunct="1">
              <a:lnSpc>
                <a:spcPct val="100000"/>
              </a:lnSpc>
              <a:spcBef>
                <a:spcPts val="0"/>
              </a:spcBef>
              <a:spcAft>
                <a:spcPts val="800"/>
              </a:spcAft>
              <a:buClr>
                <a:schemeClr val="bg1">
                  <a:lumMod val="50000"/>
                </a:schemeClr>
              </a:buClr>
              <a:buFont typeface="Wingdings" charset="2"/>
              <a:buChar char="§"/>
              <a:defRPr sz="2000" cap="none">
                <a:solidFill>
                  <a:schemeClr val="tx1"/>
                </a:solidFill>
                <a:latin typeface="Arial" charset="0"/>
                <a:ea typeface="+mn-ea"/>
              </a:defRPr>
            </a:lvl4pPr>
            <a:lvl5pPr marL="2743131" indent="-304792" algn="l" rtl="0" eaLnBrk="1" fontAlgn="base" hangingPunct="1">
              <a:lnSpc>
                <a:spcPct val="100000"/>
              </a:lnSpc>
              <a:spcBef>
                <a:spcPts val="0"/>
              </a:spcBef>
              <a:spcAft>
                <a:spcPts val="800"/>
              </a:spcAft>
              <a:buClr>
                <a:schemeClr val="bg1">
                  <a:lumMod val="50000"/>
                </a:schemeClr>
              </a:buClr>
              <a:buFont typeface="Wingdings" charset="2"/>
              <a:buChar char="§"/>
              <a:defRPr sz="1800" cap="none">
                <a:solidFill>
                  <a:schemeClr val="tx1"/>
                </a:solidFill>
                <a:latin typeface="Arial" charset="0"/>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914400"/>
            <a:endParaRPr lang="en-US" sz="2000" kern="0" dirty="0">
              <a:latin typeface="Arial Narrow" panose="020B0606020202030204" pitchFamily="34" charset="0"/>
            </a:endParaRPr>
          </a:p>
        </p:txBody>
      </p:sp>
      <p:sp>
        <p:nvSpPr>
          <p:cNvPr id="11" name="Content Placeholder 2">
            <a:extLst>
              <a:ext uri="{FF2B5EF4-FFF2-40B4-BE49-F238E27FC236}">
                <a16:creationId xmlns:a16="http://schemas.microsoft.com/office/drawing/2014/main" id="{4493C5C1-DE7D-D947-9283-95432EEB9473}"/>
              </a:ext>
            </a:extLst>
          </p:cNvPr>
          <p:cNvSpPr txBox="1">
            <a:spLocks/>
          </p:cNvSpPr>
          <p:nvPr/>
        </p:nvSpPr>
        <p:spPr>
          <a:xfrm>
            <a:off x="6021651" y="4073905"/>
            <a:ext cx="2776482" cy="2739105"/>
          </a:xfrm>
          <a:prstGeom prst="rect">
            <a:avLst/>
          </a:prstGeom>
        </p:spPr>
        <p:txBody>
          <a:bodyPr vert="horz" lIns="91440" tIns="45720" rIns="91440" bIns="45720" numCol="1" spcCol="182880" rtlCol="0">
            <a:normAutofit/>
          </a:bodyPr>
          <a:lstStyle>
            <a:lvl1pPr marL="383108" indent="-383108" algn="l" rtl="0" eaLnBrk="1" fontAlgn="base" hangingPunct="1">
              <a:lnSpc>
                <a:spcPct val="100000"/>
              </a:lnSpc>
              <a:spcBef>
                <a:spcPts val="0"/>
              </a:spcBef>
              <a:spcAft>
                <a:spcPts val="800"/>
              </a:spcAft>
              <a:buClr>
                <a:srgbClr val="BB2332"/>
              </a:buClr>
              <a:buFont typeface="Wingdings" charset="2"/>
              <a:buChar char="§"/>
              <a:defRPr sz="3200">
                <a:solidFill>
                  <a:schemeClr val="tx1"/>
                </a:solidFill>
                <a:latin typeface="+mn-lt"/>
                <a:ea typeface="+mn-ea"/>
                <a:cs typeface="+mn-cs"/>
              </a:defRPr>
            </a:lvl1pPr>
            <a:lvl2pPr marL="1073124"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3200">
                <a:solidFill>
                  <a:schemeClr val="tx1"/>
                </a:solidFill>
                <a:latin typeface="+mn-lt"/>
                <a:ea typeface="+mn-ea"/>
              </a:defRPr>
            </a:lvl2pPr>
            <a:lvl3pPr marL="1682709"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2600">
                <a:solidFill>
                  <a:schemeClr val="tx1"/>
                </a:solidFill>
                <a:latin typeface="+mn-lt"/>
                <a:ea typeface="+mn-ea"/>
              </a:defRPr>
            </a:lvl3pPr>
            <a:lvl4pPr marL="2133547" indent="-304792" algn="l" rtl="0" eaLnBrk="1" fontAlgn="base" hangingPunct="1">
              <a:lnSpc>
                <a:spcPct val="100000"/>
              </a:lnSpc>
              <a:spcBef>
                <a:spcPts val="0"/>
              </a:spcBef>
              <a:spcAft>
                <a:spcPts val="800"/>
              </a:spcAft>
              <a:buClr>
                <a:schemeClr val="bg1">
                  <a:lumMod val="50000"/>
                </a:schemeClr>
              </a:buClr>
              <a:buFont typeface="Wingdings" charset="2"/>
              <a:buChar char="§"/>
              <a:defRPr sz="2000" cap="none">
                <a:solidFill>
                  <a:schemeClr val="tx1"/>
                </a:solidFill>
                <a:latin typeface="Arial" charset="0"/>
                <a:ea typeface="+mn-ea"/>
              </a:defRPr>
            </a:lvl4pPr>
            <a:lvl5pPr marL="2743131" indent="-304792" algn="l" rtl="0" eaLnBrk="1" fontAlgn="base" hangingPunct="1">
              <a:lnSpc>
                <a:spcPct val="100000"/>
              </a:lnSpc>
              <a:spcBef>
                <a:spcPts val="0"/>
              </a:spcBef>
              <a:spcAft>
                <a:spcPts val="800"/>
              </a:spcAft>
              <a:buClr>
                <a:schemeClr val="bg1">
                  <a:lumMod val="50000"/>
                </a:schemeClr>
              </a:buClr>
              <a:buFont typeface="Wingdings" charset="2"/>
              <a:buChar char="§"/>
              <a:defRPr sz="1800" cap="none">
                <a:solidFill>
                  <a:schemeClr val="tx1"/>
                </a:solidFill>
                <a:latin typeface="Arial" charset="0"/>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914400"/>
            <a:endParaRPr lang="en-US" sz="2000" kern="0" dirty="0">
              <a:latin typeface="Arial Narrow" panose="020B0606020202030204" pitchFamily="34" charset="0"/>
            </a:endParaRPr>
          </a:p>
        </p:txBody>
      </p:sp>
      <p:grpSp>
        <p:nvGrpSpPr>
          <p:cNvPr id="12" name="Group 11">
            <a:extLst>
              <a:ext uri="{FF2B5EF4-FFF2-40B4-BE49-F238E27FC236}">
                <a16:creationId xmlns:a16="http://schemas.microsoft.com/office/drawing/2014/main" id="{DD832135-BAC9-844B-98AC-331446C3B20A}"/>
              </a:ext>
            </a:extLst>
          </p:cNvPr>
          <p:cNvGrpSpPr/>
          <p:nvPr/>
        </p:nvGrpSpPr>
        <p:grpSpPr>
          <a:xfrm>
            <a:off x="331076" y="1340072"/>
            <a:ext cx="2601310" cy="430204"/>
            <a:chOff x="331076" y="1245476"/>
            <a:chExt cx="2601310" cy="430204"/>
          </a:xfrm>
        </p:grpSpPr>
        <p:sp>
          <p:nvSpPr>
            <p:cNvPr id="29" name="Rounded Rectangle 28">
              <a:extLst>
                <a:ext uri="{FF2B5EF4-FFF2-40B4-BE49-F238E27FC236}">
                  <a16:creationId xmlns:a16="http://schemas.microsoft.com/office/drawing/2014/main" id="{C1DCF365-8500-3845-9B11-06EE1FBC26AD}"/>
                </a:ext>
              </a:extLst>
            </p:cNvPr>
            <p:cNvSpPr/>
            <p:nvPr/>
          </p:nvSpPr>
          <p:spPr bwMode="auto">
            <a:xfrm>
              <a:off x="331076" y="1245476"/>
              <a:ext cx="2601310" cy="430204"/>
            </a:xfrm>
            <a:prstGeom prst="round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30" name="TextBox 29">
              <a:extLst>
                <a:ext uri="{FF2B5EF4-FFF2-40B4-BE49-F238E27FC236}">
                  <a16:creationId xmlns:a16="http://schemas.microsoft.com/office/drawing/2014/main" id="{8D16DF33-A204-E649-8F85-3193599D7316}"/>
                </a:ext>
              </a:extLst>
            </p:cNvPr>
            <p:cNvSpPr txBox="1"/>
            <p:nvPr/>
          </p:nvSpPr>
          <p:spPr>
            <a:xfrm>
              <a:off x="918154" y="1301219"/>
              <a:ext cx="1420582" cy="374461"/>
            </a:xfrm>
            <a:prstGeom prst="rect">
              <a:avLst/>
            </a:prstGeom>
            <a:noFill/>
          </p:spPr>
          <p:txBody>
            <a:bodyPr wrap="none" rtlCol="0">
              <a:spAutoFit/>
            </a:bodyPr>
            <a:lstStyle/>
            <a:p>
              <a:pPr>
                <a:lnSpc>
                  <a:spcPts val="2200"/>
                </a:lnSpc>
              </a:pPr>
              <a:r>
                <a:rPr lang="en-US" sz="2400" b="1" dirty="0">
                  <a:solidFill>
                    <a:schemeClr val="bg1"/>
                  </a:solidFill>
                  <a:latin typeface="Arial Narrow"/>
                  <a:cs typeface="Arial Narrow"/>
                </a:rPr>
                <a:t>GENERAL</a:t>
              </a:r>
            </a:p>
          </p:txBody>
        </p:sp>
      </p:grpSp>
      <p:sp>
        <p:nvSpPr>
          <p:cNvPr id="27" name="Rounded Rectangle 26">
            <a:extLst>
              <a:ext uri="{FF2B5EF4-FFF2-40B4-BE49-F238E27FC236}">
                <a16:creationId xmlns:a16="http://schemas.microsoft.com/office/drawing/2014/main" id="{D6F95879-B101-D04F-9F79-D1DB2A528852}"/>
              </a:ext>
            </a:extLst>
          </p:cNvPr>
          <p:cNvSpPr/>
          <p:nvPr/>
        </p:nvSpPr>
        <p:spPr bwMode="auto">
          <a:xfrm>
            <a:off x="6024360" y="1340652"/>
            <a:ext cx="2601310" cy="430204"/>
          </a:xfrm>
          <a:prstGeom prst="round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dirty="0">
              <a:solidFill>
                <a:schemeClr val="tx1"/>
              </a:solidFill>
              <a:latin typeface="Arial" charset="0"/>
              <a:ea typeface="+mn-ea"/>
              <a:cs typeface="+mn-cs"/>
            </a:endParaRPr>
          </a:p>
        </p:txBody>
      </p:sp>
      <p:grpSp>
        <p:nvGrpSpPr>
          <p:cNvPr id="14" name="Group 13">
            <a:extLst>
              <a:ext uri="{FF2B5EF4-FFF2-40B4-BE49-F238E27FC236}">
                <a16:creationId xmlns:a16="http://schemas.microsoft.com/office/drawing/2014/main" id="{16794B80-1D42-8442-8946-04C738F2B064}"/>
              </a:ext>
            </a:extLst>
          </p:cNvPr>
          <p:cNvGrpSpPr/>
          <p:nvPr/>
        </p:nvGrpSpPr>
        <p:grpSpPr>
          <a:xfrm>
            <a:off x="3172395" y="1340072"/>
            <a:ext cx="2601310" cy="430204"/>
            <a:chOff x="331076" y="1245476"/>
            <a:chExt cx="2601310" cy="430204"/>
          </a:xfrm>
        </p:grpSpPr>
        <p:sp>
          <p:nvSpPr>
            <p:cNvPr id="25" name="Rounded Rectangle 24">
              <a:extLst>
                <a:ext uri="{FF2B5EF4-FFF2-40B4-BE49-F238E27FC236}">
                  <a16:creationId xmlns:a16="http://schemas.microsoft.com/office/drawing/2014/main" id="{0E5F1825-4A59-BF40-8C8C-CAD0C572CFFB}"/>
                </a:ext>
              </a:extLst>
            </p:cNvPr>
            <p:cNvSpPr/>
            <p:nvPr/>
          </p:nvSpPr>
          <p:spPr bwMode="auto">
            <a:xfrm>
              <a:off x="331076" y="1245476"/>
              <a:ext cx="2601310" cy="430204"/>
            </a:xfrm>
            <a:prstGeom prst="round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26" name="TextBox 25">
              <a:extLst>
                <a:ext uri="{FF2B5EF4-FFF2-40B4-BE49-F238E27FC236}">
                  <a16:creationId xmlns:a16="http://schemas.microsoft.com/office/drawing/2014/main" id="{B96ABFBF-B05B-3C49-B86F-03C80E5BA771}"/>
                </a:ext>
              </a:extLst>
            </p:cNvPr>
            <p:cNvSpPr txBox="1"/>
            <p:nvPr/>
          </p:nvSpPr>
          <p:spPr>
            <a:xfrm>
              <a:off x="602834" y="1301219"/>
              <a:ext cx="2066591" cy="374461"/>
            </a:xfrm>
            <a:prstGeom prst="rect">
              <a:avLst/>
            </a:prstGeom>
            <a:noFill/>
          </p:spPr>
          <p:txBody>
            <a:bodyPr wrap="none" rtlCol="0">
              <a:spAutoFit/>
            </a:bodyPr>
            <a:lstStyle/>
            <a:p>
              <a:pPr>
                <a:lnSpc>
                  <a:spcPts val="2200"/>
                </a:lnSpc>
              </a:pPr>
              <a:r>
                <a:rPr lang="en-US" sz="2400" b="1">
                  <a:solidFill>
                    <a:schemeClr val="bg1"/>
                  </a:solidFill>
                  <a:latin typeface="Arial Narrow"/>
                  <a:cs typeface="Arial Narrow"/>
                </a:rPr>
                <a:t>PRODUCTIVITY</a:t>
              </a:r>
            </a:p>
          </p:txBody>
        </p:sp>
      </p:grpSp>
      <p:grpSp>
        <p:nvGrpSpPr>
          <p:cNvPr id="15" name="Group 14">
            <a:extLst>
              <a:ext uri="{FF2B5EF4-FFF2-40B4-BE49-F238E27FC236}">
                <a16:creationId xmlns:a16="http://schemas.microsoft.com/office/drawing/2014/main" id="{AFBE5EF8-23D5-5D44-B29D-2114614FDD05}"/>
              </a:ext>
            </a:extLst>
          </p:cNvPr>
          <p:cNvGrpSpPr/>
          <p:nvPr/>
        </p:nvGrpSpPr>
        <p:grpSpPr>
          <a:xfrm>
            <a:off x="8859674" y="1340072"/>
            <a:ext cx="2601310" cy="430204"/>
            <a:chOff x="331076" y="1245476"/>
            <a:chExt cx="2601310" cy="430204"/>
          </a:xfrm>
        </p:grpSpPr>
        <p:sp>
          <p:nvSpPr>
            <p:cNvPr id="23" name="Rounded Rectangle 22">
              <a:extLst>
                <a:ext uri="{FF2B5EF4-FFF2-40B4-BE49-F238E27FC236}">
                  <a16:creationId xmlns:a16="http://schemas.microsoft.com/office/drawing/2014/main" id="{03EFAA87-FF46-7F47-BFAB-E9B6C3400CEB}"/>
                </a:ext>
              </a:extLst>
            </p:cNvPr>
            <p:cNvSpPr/>
            <p:nvPr/>
          </p:nvSpPr>
          <p:spPr bwMode="auto">
            <a:xfrm>
              <a:off x="331076" y="1245476"/>
              <a:ext cx="2601310" cy="430204"/>
            </a:xfrm>
            <a:prstGeom prst="round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24" name="TextBox 23">
              <a:extLst>
                <a:ext uri="{FF2B5EF4-FFF2-40B4-BE49-F238E27FC236}">
                  <a16:creationId xmlns:a16="http://schemas.microsoft.com/office/drawing/2014/main" id="{BDF9F289-3977-5243-BB23-E26268694E9E}"/>
                </a:ext>
              </a:extLst>
            </p:cNvPr>
            <p:cNvSpPr txBox="1"/>
            <p:nvPr/>
          </p:nvSpPr>
          <p:spPr>
            <a:xfrm>
              <a:off x="602834" y="1301219"/>
              <a:ext cx="2104230" cy="374461"/>
            </a:xfrm>
            <a:prstGeom prst="rect">
              <a:avLst/>
            </a:prstGeom>
            <a:noFill/>
          </p:spPr>
          <p:txBody>
            <a:bodyPr wrap="none" rtlCol="0">
              <a:spAutoFit/>
            </a:bodyPr>
            <a:lstStyle/>
            <a:p>
              <a:pPr>
                <a:lnSpc>
                  <a:spcPts val="2200"/>
                </a:lnSpc>
              </a:pPr>
              <a:r>
                <a:rPr lang="en-US" sz="2400" b="1">
                  <a:solidFill>
                    <a:schemeClr val="bg1"/>
                  </a:solidFill>
                  <a:latin typeface="Arial Narrow"/>
                  <a:cs typeface="Arial Narrow"/>
                </a:rPr>
                <a:t>VISUALIZATION</a:t>
              </a:r>
            </a:p>
          </p:txBody>
        </p:sp>
      </p:grpSp>
      <p:grpSp>
        <p:nvGrpSpPr>
          <p:cNvPr id="16" name="Group 15">
            <a:extLst>
              <a:ext uri="{FF2B5EF4-FFF2-40B4-BE49-F238E27FC236}">
                <a16:creationId xmlns:a16="http://schemas.microsoft.com/office/drawing/2014/main" id="{FC757DA7-A8BA-A84E-B5C3-14D963F3925F}"/>
              </a:ext>
            </a:extLst>
          </p:cNvPr>
          <p:cNvGrpSpPr/>
          <p:nvPr/>
        </p:nvGrpSpPr>
        <p:grpSpPr>
          <a:xfrm>
            <a:off x="331076" y="3610306"/>
            <a:ext cx="2601310" cy="430204"/>
            <a:chOff x="331076" y="1245476"/>
            <a:chExt cx="2601310" cy="430204"/>
          </a:xfrm>
        </p:grpSpPr>
        <p:sp>
          <p:nvSpPr>
            <p:cNvPr id="21" name="Rounded Rectangle 20">
              <a:extLst>
                <a:ext uri="{FF2B5EF4-FFF2-40B4-BE49-F238E27FC236}">
                  <a16:creationId xmlns:a16="http://schemas.microsoft.com/office/drawing/2014/main" id="{1FB1800F-1EC3-3244-BC59-7DD87D511E8A}"/>
                </a:ext>
              </a:extLst>
            </p:cNvPr>
            <p:cNvSpPr/>
            <p:nvPr/>
          </p:nvSpPr>
          <p:spPr bwMode="auto">
            <a:xfrm>
              <a:off x="331076" y="1245476"/>
              <a:ext cx="2601310" cy="430204"/>
            </a:xfrm>
            <a:prstGeom prst="round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22" name="TextBox 21">
              <a:extLst>
                <a:ext uri="{FF2B5EF4-FFF2-40B4-BE49-F238E27FC236}">
                  <a16:creationId xmlns:a16="http://schemas.microsoft.com/office/drawing/2014/main" id="{AD82EB61-D39E-8B4B-AFA8-8127D7D0A150}"/>
                </a:ext>
              </a:extLst>
            </p:cNvPr>
            <p:cNvSpPr txBox="1"/>
            <p:nvPr/>
          </p:nvSpPr>
          <p:spPr>
            <a:xfrm>
              <a:off x="1007054" y="1301219"/>
              <a:ext cx="1391728" cy="374461"/>
            </a:xfrm>
            <a:prstGeom prst="rect">
              <a:avLst/>
            </a:prstGeom>
            <a:noFill/>
          </p:spPr>
          <p:txBody>
            <a:bodyPr wrap="none" rtlCol="0">
              <a:spAutoFit/>
            </a:bodyPr>
            <a:lstStyle/>
            <a:p>
              <a:pPr>
                <a:lnSpc>
                  <a:spcPts val="2200"/>
                </a:lnSpc>
              </a:pPr>
              <a:r>
                <a:rPr lang="en-US" sz="2400" b="1">
                  <a:solidFill>
                    <a:schemeClr val="bg1"/>
                  </a:solidFill>
                  <a:latin typeface="Arial Narrow"/>
                  <a:cs typeface="Arial Narrow"/>
                </a:rPr>
                <a:t>MOBILITY</a:t>
              </a:r>
            </a:p>
          </p:txBody>
        </p:sp>
      </p:grpSp>
      <p:grpSp>
        <p:nvGrpSpPr>
          <p:cNvPr id="17" name="Group 16">
            <a:extLst>
              <a:ext uri="{FF2B5EF4-FFF2-40B4-BE49-F238E27FC236}">
                <a16:creationId xmlns:a16="http://schemas.microsoft.com/office/drawing/2014/main" id="{870B8BCD-F4BF-0945-A73A-9E7D5860611F}"/>
              </a:ext>
            </a:extLst>
          </p:cNvPr>
          <p:cNvGrpSpPr/>
          <p:nvPr/>
        </p:nvGrpSpPr>
        <p:grpSpPr>
          <a:xfrm>
            <a:off x="3211481" y="3610306"/>
            <a:ext cx="2601310" cy="430204"/>
            <a:chOff x="331076" y="1245476"/>
            <a:chExt cx="2601310" cy="430204"/>
          </a:xfrm>
        </p:grpSpPr>
        <p:sp>
          <p:nvSpPr>
            <p:cNvPr id="19" name="Rounded Rectangle 18">
              <a:extLst>
                <a:ext uri="{FF2B5EF4-FFF2-40B4-BE49-F238E27FC236}">
                  <a16:creationId xmlns:a16="http://schemas.microsoft.com/office/drawing/2014/main" id="{0840F8A9-CC94-394C-BC54-3E80D0CCD865}"/>
                </a:ext>
              </a:extLst>
            </p:cNvPr>
            <p:cNvSpPr/>
            <p:nvPr/>
          </p:nvSpPr>
          <p:spPr bwMode="auto">
            <a:xfrm>
              <a:off x="331076" y="1245476"/>
              <a:ext cx="2601310" cy="430204"/>
            </a:xfrm>
            <a:prstGeom prst="roundRect">
              <a:avLst/>
            </a:prstGeom>
            <a:solidFill>
              <a:schemeClr val="accent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20" name="TextBox 19">
              <a:extLst>
                <a:ext uri="{FF2B5EF4-FFF2-40B4-BE49-F238E27FC236}">
                  <a16:creationId xmlns:a16="http://schemas.microsoft.com/office/drawing/2014/main" id="{021EDBE8-2C9D-5149-B8D9-C8B12F0DA0D9}"/>
                </a:ext>
              </a:extLst>
            </p:cNvPr>
            <p:cNvSpPr txBox="1"/>
            <p:nvPr/>
          </p:nvSpPr>
          <p:spPr>
            <a:xfrm>
              <a:off x="791154" y="1301219"/>
              <a:ext cx="1744388" cy="374461"/>
            </a:xfrm>
            <a:prstGeom prst="rect">
              <a:avLst/>
            </a:prstGeom>
            <a:noFill/>
          </p:spPr>
          <p:txBody>
            <a:bodyPr wrap="none" rtlCol="0">
              <a:spAutoFit/>
            </a:bodyPr>
            <a:lstStyle/>
            <a:p>
              <a:pPr>
                <a:lnSpc>
                  <a:spcPts val="2200"/>
                </a:lnSpc>
              </a:pPr>
              <a:r>
                <a:rPr lang="en-US" sz="2400" b="1">
                  <a:solidFill>
                    <a:schemeClr val="bg1"/>
                  </a:solidFill>
                  <a:latin typeface="Arial Narrow"/>
                  <a:cs typeface="Arial Narrow"/>
                </a:rPr>
                <a:t>ADDITIONAL</a:t>
              </a:r>
            </a:p>
          </p:txBody>
        </p:sp>
      </p:grpSp>
      <p:sp>
        <p:nvSpPr>
          <p:cNvPr id="58" name="Content Placeholder 2">
            <a:extLst>
              <a:ext uri="{FF2B5EF4-FFF2-40B4-BE49-F238E27FC236}">
                <a16:creationId xmlns:a16="http://schemas.microsoft.com/office/drawing/2014/main" id="{3535D17A-3AD6-46CA-A3CA-CE0ABE71384E}"/>
              </a:ext>
            </a:extLst>
          </p:cNvPr>
          <p:cNvSpPr txBox="1">
            <a:spLocks/>
          </p:cNvSpPr>
          <p:nvPr/>
        </p:nvSpPr>
        <p:spPr>
          <a:xfrm>
            <a:off x="270458" y="4078988"/>
            <a:ext cx="2776482" cy="1374549"/>
          </a:xfrm>
          <a:prstGeom prst="rect">
            <a:avLst/>
          </a:prstGeom>
        </p:spPr>
        <p:txBody>
          <a:bodyPr vert="horz" lIns="91440" tIns="45720" rIns="91440" bIns="45720" numCol="1" spcCol="182880" rtlCol="0">
            <a:normAutofit/>
          </a:bodyPr>
          <a:lstStyle>
            <a:lvl1pPr marL="383108" indent="-383108" algn="l" rtl="0" eaLnBrk="1" fontAlgn="base" hangingPunct="1">
              <a:lnSpc>
                <a:spcPct val="100000"/>
              </a:lnSpc>
              <a:spcBef>
                <a:spcPts val="0"/>
              </a:spcBef>
              <a:spcAft>
                <a:spcPts val="800"/>
              </a:spcAft>
              <a:buClr>
                <a:srgbClr val="BB2332"/>
              </a:buClr>
              <a:buFont typeface="Wingdings" charset="2"/>
              <a:buChar char="§"/>
              <a:defRPr sz="3200">
                <a:solidFill>
                  <a:schemeClr val="tx1"/>
                </a:solidFill>
                <a:latin typeface="+mn-lt"/>
                <a:ea typeface="+mn-ea"/>
                <a:cs typeface="+mn-cs"/>
              </a:defRPr>
            </a:lvl1pPr>
            <a:lvl2pPr marL="1073124"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3200">
                <a:solidFill>
                  <a:schemeClr val="tx1"/>
                </a:solidFill>
                <a:latin typeface="+mn-lt"/>
                <a:ea typeface="+mn-ea"/>
              </a:defRPr>
            </a:lvl2pPr>
            <a:lvl3pPr marL="1682709"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2600">
                <a:solidFill>
                  <a:schemeClr val="tx1"/>
                </a:solidFill>
                <a:latin typeface="+mn-lt"/>
                <a:ea typeface="+mn-ea"/>
              </a:defRPr>
            </a:lvl3pPr>
            <a:lvl4pPr marL="2133547" indent="-304792" algn="l" rtl="0" eaLnBrk="1" fontAlgn="base" hangingPunct="1">
              <a:lnSpc>
                <a:spcPct val="100000"/>
              </a:lnSpc>
              <a:spcBef>
                <a:spcPts val="0"/>
              </a:spcBef>
              <a:spcAft>
                <a:spcPts val="800"/>
              </a:spcAft>
              <a:buClr>
                <a:schemeClr val="bg1">
                  <a:lumMod val="50000"/>
                </a:schemeClr>
              </a:buClr>
              <a:buFont typeface="Wingdings" charset="2"/>
              <a:buChar char="§"/>
              <a:defRPr sz="2000" cap="none">
                <a:solidFill>
                  <a:schemeClr val="tx1"/>
                </a:solidFill>
                <a:latin typeface="Arial" charset="0"/>
                <a:ea typeface="+mn-ea"/>
              </a:defRPr>
            </a:lvl4pPr>
            <a:lvl5pPr marL="2743131" indent="-304792" algn="l" rtl="0" eaLnBrk="1" fontAlgn="base" hangingPunct="1">
              <a:lnSpc>
                <a:spcPct val="100000"/>
              </a:lnSpc>
              <a:spcBef>
                <a:spcPts val="0"/>
              </a:spcBef>
              <a:spcAft>
                <a:spcPts val="800"/>
              </a:spcAft>
              <a:buClr>
                <a:schemeClr val="bg1">
                  <a:lumMod val="50000"/>
                </a:schemeClr>
              </a:buClr>
              <a:buFont typeface="Wingdings" charset="2"/>
              <a:buChar char="§"/>
              <a:defRPr sz="1800" cap="none">
                <a:solidFill>
                  <a:schemeClr val="tx1"/>
                </a:solidFill>
                <a:latin typeface="Arial" charset="0"/>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914400"/>
            <a:r>
              <a:rPr lang="en-US" sz="2000" kern="0" dirty="0" err="1">
                <a:latin typeface="Arial Narrow" panose="020B0606020202030204" pitchFamily="34" charset="0"/>
              </a:rPr>
              <a:t>iTMC</a:t>
            </a:r>
            <a:r>
              <a:rPr lang="en-US" sz="2000" kern="0" dirty="0">
                <a:latin typeface="Arial Narrow" panose="020B0606020202030204" pitchFamily="34" charset="0"/>
              </a:rPr>
              <a:t> – Camera Support</a:t>
            </a:r>
          </a:p>
        </p:txBody>
      </p:sp>
      <p:sp>
        <p:nvSpPr>
          <p:cNvPr id="59" name="Content Placeholder 2">
            <a:extLst>
              <a:ext uri="{FF2B5EF4-FFF2-40B4-BE49-F238E27FC236}">
                <a16:creationId xmlns:a16="http://schemas.microsoft.com/office/drawing/2014/main" id="{3E6114CB-DF4A-400E-98BE-52C3E34B59F9}"/>
              </a:ext>
            </a:extLst>
          </p:cNvPr>
          <p:cNvSpPr txBox="1">
            <a:spLocks/>
          </p:cNvSpPr>
          <p:nvPr/>
        </p:nvSpPr>
        <p:spPr>
          <a:xfrm>
            <a:off x="3165388" y="4049329"/>
            <a:ext cx="2776482" cy="2739105"/>
          </a:xfrm>
          <a:prstGeom prst="rect">
            <a:avLst/>
          </a:prstGeom>
        </p:spPr>
        <p:txBody>
          <a:bodyPr vert="horz" lIns="91440" tIns="45720" rIns="91440" bIns="45720" numCol="1" spcCol="182880" rtlCol="0">
            <a:normAutofit/>
          </a:bodyPr>
          <a:lstStyle>
            <a:lvl1pPr marL="383108" indent="-383108" algn="l" rtl="0" eaLnBrk="1" fontAlgn="base" hangingPunct="1">
              <a:lnSpc>
                <a:spcPct val="100000"/>
              </a:lnSpc>
              <a:spcBef>
                <a:spcPts val="0"/>
              </a:spcBef>
              <a:spcAft>
                <a:spcPts val="800"/>
              </a:spcAft>
              <a:buClr>
                <a:srgbClr val="BB2332"/>
              </a:buClr>
              <a:buFont typeface="Wingdings" charset="2"/>
              <a:buChar char="§"/>
              <a:defRPr sz="3200">
                <a:solidFill>
                  <a:schemeClr val="tx1"/>
                </a:solidFill>
                <a:latin typeface="+mn-lt"/>
                <a:ea typeface="+mn-ea"/>
                <a:cs typeface="+mn-cs"/>
              </a:defRPr>
            </a:lvl1pPr>
            <a:lvl2pPr marL="1073124"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3200">
                <a:solidFill>
                  <a:schemeClr val="tx1"/>
                </a:solidFill>
                <a:latin typeface="+mn-lt"/>
                <a:ea typeface="+mn-ea"/>
              </a:defRPr>
            </a:lvl2pPr>
            <a:lvl3pPr marL="1682709"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2600">
                <a:solidFill>
                  <a:schemeClr val="tx1"/>
                </a:solidFill>
                <a:latin typeface="+mn-lt"/>
                <a:ea typeface="+mn-ea"/>
              </a:defRPr>
            </a:lvl3pPr>
            <a:lvl4pPr marL="2133547" indent="-304792" algn="l" rtl="0" eaLnBrk="1" fontAlgn="base" hangingPunct="1">
              <a:lnSpc>
                <a:spcPct val="100000"/>
              </a:lnSpc>
              <a:spcBef>
                <a:spcPts val="0"/>
              </a:spcBef>
              <a:spcAft>
                <a:spcPts val="800"/>
              </a:spcAft>
              <a:buClr>
                <a:schemeClr val="bg1">
                  <a:lumMod val="50000"/>
                </a:schemeClr>
              </a:buClr>
              <a:buFont typeface="Wingdings" charset="2"/>
              <a:buChar char="§"/>
              <a:defRPr sz="2000" cap="none">
                <a:solidFill>
                  <a:schemeClr val="tx1"/>
                </a:solidFill>
                <a:latin typeface="Arial" charset="0"/>
                <a:ea typeface="+mn-ea"/>
              </a:defRPr>
            </a:lvl4pPr>
            <a:lvl5pPr marL="2743131" indent="-304792" algn="l" rtl="0" eaLnBrk="1" fontAlgn="base" hangingPunct="1">
              <a:lnSpc>
                <a:spcPct val="100000"/>
              </a:lnSpc>
              <a:spcBef>
                <a:spcPts val="0"/>
              </a:spcBef>
              <a:spcAft>
                <a:spcPts val="800"/>
              </a:spcAft>
              <a:buClr>
                <a:schemeClr val="bg1">
                  <a:lumMod val="50000"/>
                </a:schemeClr>
              </a:buClr>
              <a:buFont typeface="Wingdings" charset="2"/>
              <a:buChar char="§"/>
              <a:defRPr sz="1800" cap="none">
                <a:solidFill>
                  <a:schemeClr val="tx1"/>
                </a:solidFill>
                <a:latin typeface="Arial" charset="0"/>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914400"/>
            <a:r>
              <a:rPr lang="en-US" sz="2000" kern="0" dirty="0">
                <a:latin typeface="Arial Narrow" panose="020B0606020202030204" pitchFamily="34" charset="0"/>
              </a:rPr>
              <a:t>DDC support for brightness control</a:t>
            </a:r>
          </a:p>
          <a:p>
            <a:pPr defTabSz="914400"/>
            <a:r>
              <a:rPr lang="en-US" sz="2000" kern="0" dirty="0">
                <a:latin typeface="Arial Narrow" panose="020B0606020202030204" pitchFamily="34" charset="0"/>
              </a:rPr>
              <a:t>Configurable heartbeat for ActiveX control</a:t>
            </a:r>
          </a:p>
          <a:p>
            <a:pPr defTabSz="914400"/>
            <a:endParaRPr lang="en-US" sz="2000" kern="0" dirty="0">
              <a:latin typeface="Arial Narrow" panose="020B0606020202030204" pitchFamily="34" charset="0"/>
            </a:endParaRPr>
          </a:p>
        </p:txBody>
      </p:sp>
      <p:sp>
        <p:nvSpPr>
          <p:cNvPr id="60" name="Content Placeholder 2">
            <a:extLst>
              <a:ext uri="{FF2B5EF4-FFF2-40B4-BE49-F238E27FC236}">
                <a16:creationId xmlns:a16="http://schemas.microsoft.com/office/drawing/2014/main" id="{D7557551-37D7-4541-B33B-0EE7C3AD1589}"/>
              </a:ext>
            </a:extLst>
          </p:cNvPr>
          <p:cNvSpPr txBox="1">
            <a:spLocks/>
          </p:cNvSpPr>
          <p:nvPr/>
        </p:nvSpPr>
        <p:spPr>
          <a:xfrm>
            <a:off x="5998019" y="1860663"/>
            <a:ext cx="2776482" cy="1745878"/>
          </a:xfrm>
          <a:prstGeom prst="rect">
            <a:avLst/>
          </a:prstGeom>
        </p:spPr>
        <p:txBody>
          <a:bodyPr vert="horz" lIns="91440" tIns="45720" rIns="91440" bIns="45720" numCol="1" spcCol="182880" rtlCol="0">
            <a:noAutofit/>
          </a:bodyPr>
          <a:lstStyle>
            <a:lvl1pPr marL="383108" indent="-383108" algn="l" rtl="0" eaLnBrk="1" fontAlgn="base" hangingPunct="1">
              <a:lnSpc>
                <a:spcPct val="100000"/>
              </a:lnSpc>
              <a:spcBef>
                <a:spcPts val="0"/>
              </a:spcBef>
              <a:spcAft>
                <a:spcPts val="800"/>
              </a:spcAft>
              <a:buClr>
                <a:srgbClr val="BB2332"/>
              </a:buClr>
              <a:buFont typeface="Wingdings" charset="2"/>
              <a:buChar char="§"/>
              <a:defRPr sz="3200">
                <a:solidFill>
                  <a:schemeClr val="tx1"/>
                </a:solidFill>
                <a:latin typeface="+mn-lt"/>
                <a:ea typeface="+mn-ea"/>
                <a:cs typeface="+mn-cs"/>
              </a:defRPr>
            </a:lvl1pPr>
            <a:lvl2pPr marL="1073124"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3200">
                <a:solidFill>
                  <a:schemeClr val="tx1"/>
                </a:solidFill>
                <a:latin typeface="+mn-lt"/>
                <a:ea typeface="+mn-ea"/>
              </a:defRPr>
            </a:lvl2pPr>
            <a:lvl3pPr marL="1682709" indent="-304792" algn="l" rtl="0" eaLnBrk="1" fontAlgn="base" hangingPunct="1">
              <a:lnSpc>
                <a:spcPct val="100000"/>
              </a:lnSpc>
              <a:spcBef>
                <a:spcPts val="0"/>
              </a:spcBef>
              <a:spcAft>
                <a:spcPts val="800"/>
              </a:spcAft>
              <a:buClr>
                <a:schemeClr val="bg1">
                  <a:lumMod val="50000"/>
                </a:schemeClr>
              </a:buClr>
              <a:buSzPct val="80000"/>
              <a:buFont typeface="Wingdings" charset="2"/>
              <a:buChar char="§"/>
              <a:defRPr sz="2600">
                <a:solidFill>
                  <a:schemeClr val="tx1"/>
                </a:solidFill>
                <a:latin typeface="+mn-lt"/>
                <a:ea typeface="+mn-ea"/>
              </a:defRPr>
            </a:lvl3pPr>
            <a:lvl4pPr marL="2133547" indent="-304792" algn="l" rtl="0" eaLnBrk="1" fontAlgn="base" hangingPunct="1">
              <a:lnSpc>
                <a:spcPct val="100000"/>
              </a:lnSpc>
              <a:spcBef>
                <a:spcPts val="0"/>
              </a:spcBef>
              <a:spcAft>
                <a:spcPts val="800"/>
              </a:spcAft>
              <a:buClr>
                <a:schemeClr val="bg1">
                  <a:lumMod val="50000"/>
                </a:schemeClr>
              </a:buClr>
              <a:buFont typeface="Wingdings" charset="2"/>
              <a:buChar char="§"/>
              <a:defRPr sz="2000" cap="none">
                <a:solidFill>
                  <a:schemeClr val="tx1"/>
                </a:solidFill>
                <a:latin typeface="Arial" charset="0"/>
                <a:ea typeface="+mn-ea"/>
              </a:defRPr>
            </a:lvl4pPr>
            <a:lvl5pPr marL="2743131" indent="-304792" algn="l" rtl="0" eaLnBrk="1" fontAlgn="base" hangingPunct="1">
              <a:lnSpc>
                <a:spcPct val="100000"/>
              </a:lnSpc>
              <a:spcBef>
                <a:spcPts val="0"/>
              </a:spcBef>
              <a:spcAft>
                <a:spcPts val="800"/>
              </a:spcAft>
              <a:buClr>
                <a:schemeClr val="bg1">
                  <a:lumMod val="50000"/>
                </a:schemeClr>
              </a:buClr>
              <a:buFont typeface="Wingdings" charset="2"/>
              <a:buChar char="§"/>
              <a:defRPr sz="1800" cap="none">
                <a:solidFill>
                  <a:schemeClr val="tx1"/>
                </a:solidFill>
                <a:latin typeface="Arial" charset="0"/>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914400"/>
            <a:r>
              <a:rPr lang="en-US" sz="2000" dirty="0">
                <a:latin typeface="Arial Narrow" panose="020B0606020202030204" pitchFamily="34" charset="0"/>
              </a:rPr>
              <a:t>Support additional fingerprint readers</a:t>
            </a:r>
          </a:p>
          <a:p>
            <a:pPr defTabSz="914400"/>
            <a:r>
              <a:rPr lang="fr-FR" sz="2000" dirty="0">
                <a:latin typeface="Arial Narrow" panose="020B0606020202030204" pitchFamily="34" charset="0"/>
              </a:rPr>
              <a:t>Configurable </a:t>
            </a:r>
            <a:r>
              <a:rPr lang="fr-FR" sz="2000" dirty="0" err="1">
                <a:latin typeface="Arial Narrow" panose="020B0606020202030204" pitchFamily="34" charset="0"/>
              </a:rPr>
              <a:t>prefix</a:t>
            </a:r>
            <a:r>
              <a:rPr lang="fr-FR" sz="2000" dirty="0">
                <a:latin typeface="Arial Narrow" panose="020B0606020202030204" pitchFamily="34" charset="0"/>
              </a:rPr>
              <a:t>/</a:t>
            </a:r>
            <a:r>
              <a:rPr lang="fr-FR" sz="2000" dirty="0" err="1">
                <a:latin typeface="Arial Narrow" panose="020B0606020202030204" pitchFamily="34" charset="0"/>
              </a:rPr>
              <a:t>suffix</a:t>
            </a:r>
            <a:r>
              <a:rPr lang="fr-FR" sz="2000" dirty="0">
                <a:latin typeface="Arial Narrow" panose="020B0606020202030204" pitchFamily="34" charset="0"/>
              </a:rPr>
              <a:t> for mobile clients</a:t>
            </a:r>
          </a:p>
          <a:p>
            <a:pPr defTabSz="914400"/>
            <a:r>
              <a:rPr lang="fr-FR" sz="2000" dirty="0">
                <a:latin typeface="Arial Narrow" panose="020B0606020202030204" pitchFamily="34" charset="0"/>
              </a:rPr>
              <a:t>PIN </a:t>
            </a:r>
            <a:r>
              <a:rPr lang="fr-FR" sz="2000" dirty="0" err="1">
                <a:latin typeface="Arial Narrow" panose="020B0606020202030204" pitchFamily="34" charset="0"/>
              </a:rPr>
              <a:t>complexity</a:t>
            </a:r>
            <a:r>
              <a:rPr lang="fr-FR" sz="2000" dirty="0">
                <a:latin typeface="Arial Narrow" panose="020B0606020202030204" pitchFamily="34" charset="0"/>
              </a:rPr>
              <a:t> and </a:t>
            </a:r>
            <a:r>
              <a:rPr lang="fr-FR" sz="2000" dirty="0" err="1">
                <a:latin typeface="Arial Narrow" panose="020B0606020202030204" pitchFamily="34" charset="0"/>
              </a:rPr>
              <a:t>obscurity</a:t>
            </a:r>
            <a:endParaRPr lang="fr-FR" sz="2000" dirty="0">
              <a:latin typeface="Arial Narrow" panose="020B0606020202030204" pitchFamily="34" charset="0"/>
            </a:endParaRPr>
          </a:p>
          <a:p>
            <a:pPr defTabSz="914400"/>
            <a:r>
              <a:rPr lang="en-US" sz="2000" kern="0" dirty="0">
                <a:latin typeface="Arial Narrow" panose="020B0606020202030204" pitchFamily="34" charset="0"/>
              </a:rPr>
              <a:t>NYMI band support phase 1</a:t>
            </a:r>
          </a:p>
          <a:p>
            <a:pPr marL="0" indent="0" defTabSz="914400">
              <a:buNone/>
            </a:pPr>
            <a:endParaRPr lang="fr-FR" sz="2000" dirty="0">
              <a:latin typeface="Arial Narrow" panose="020B0606020202030204" pitchFamily="34" charset="0"/>
            </a:endParaRPr>
          </a:p>
          <a:p>
            <a:pPr defTabSz="914400"/>
            <a:endParaRPr lang="fr-FR" sz="2000" dirty="0">
              <a:latin typeface="Arial Narrow" panose="020B0606020202030204" pitchFamily="34" charset="0"/>
            </a:endParaRPr>
          </a:p>
          <a:p>
            <a:pPr defTabSz="914400"/>
            <a:endParaRPr lang="en-US" sz="2000" dirty="0">
              <a:latin typeface="Arial Narrow" panose="020B0606020202030204" pitchFamily="34" charset="0"/>
            </a:endParaRPr>
          </a:p>
        </p:txBody>
      </p:sp>
      <p:sp>
        <p:nvSpPr>
          <p:cNvPr id="61" name="TextBox 60">
            <a:extLst>
              <a:ext uri="{FF2B5EF4-FFF2-40B4-BE49-F238E27FC236}">
                <a16:creationId xmlns:a16="http://schemas.microsoft.com/office/drawing/2014/main" id="{32B0C84D-2AAF-45C9-A37A-9A74D1D6D707}"/>
              </a:ext>
            </a:extLst>
          </p:cNvPr>
          <p:cNvSpPr txBox="1"/>
          <p:nvPr/>
        </p:nvSpPr>
        <p:spPr>
          <a:xfrm>
            <a:off x="6593885" y="1397617"/>
            <a:ext cx="1462260" cy="374461"/>
          </a:xfrm>
          <a:prstGeom prst="rect">
            <a:avLst/>
          </a:prstGeom>
          <a:noFill/>
        </p:spPr>
        <p:txBody>
          <a:bodyPr wrap="none" rtlCol="0">
            <a:spAutoFit/>
          </a:bodyPr>
          <a:lstStyle/>
          <a:p>
            <a:pPr>
              <a:lnSpc>
                <a:spcPts val="2200"/>
              </a:lnSpc>
            </a:pPr>
            <a:r>
              <a:rPr lang="en-US" sz="2400" b="1" dirty="0">
                <a:solidFill>
                  <a:schemeClr val="bg1"/>
                </a:solidFill>
                <a:latin typeface="Arial Narrow"/>
                <a:cs typeface="Arial Narrow"/>
              </a:rPr>
              <a:t>SECURITY</a:t>
            </a:r>
          </a:p>
        </p:txBody>
      </p:sp>
      <p:pic>
        <p:nvPicPr>
          <p:cNvPr id="62" name="Picture 61">
            <a:extLst>
              <a:ext uri="{FF2B5EF4-FFF2-40B4-BE49-F238E27FC236}">
                <a16:creationId xmlns:a16="http://schemas.microsoft.com/office/drawing/2014/main" id="{4845D121-E3CA-4463-9F69-775EA2D13E9E}"/>
              </a:ext>
            </a:extLst>
          </p:cNvPr>
          <p:cNvPicPr>
            <a:picLocks noChangeAspect="1"/>
          </p:cNvPicPr>
          <p:nvPr/>
        </p:nvPicPr>
        <p:blipFill rotWithShape="1">
          <a:blip r:embed="rId2">
            <a:clrChange>
              <a:clrFrom>
                <a:srgbClr val="000000"/>
              </a:clrFrom>
              <a:clrTo>
                <a:srgbClr val="000000">
                  <a:alpha val="0"/>
                </a:srgbClr>
              </a:clrTo>
            </a:clrChange>
          </a:blip>
          <a:srcRect b="12544"/>
          <a:stretch/>
        </p:blipFill>
        <p:spPr>
          <a:xfrm>
            <a:off x="8955221" y="3482436"/>
            <a:ext cx="2829703" cy="2167988"/>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3033875233"/>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4D6CEE5-238A-46E0-919D-D7A2FBBDB8F2}"/>
              </a:ext>
            </a:extLst>
          </p:cNvPr>
          <p:cNvSpPr>
            <a:spLocks noGrp="1"/>
          </p:cNvSpPr>
          <p:nvPr>
            <p:ph type="body" sz="quarter" idx="10"/>
          </p:nvPr>
        </p:nvSpPr>
        <p:spPr/>
        <p:txBody>
          <a:bodyPr/>
          <a:lstStyle/>
          <a:p>
            <a:r>
              <a:rPr lang="en-US" dirty="0"/>
              <a:t>Hardware Portfolio</a:t>
            </a:r>
          </a:p>
        </p:txBody>
      </p:sp>
    </p:spTree>
    <p:extLst>
      <p:ext uri="{BB962C8B-B14F-4D97-AF65-F5344CB8AC3E}">
        <p14:creationId xmlns:p14="http://schemas.microsoft.com/office/powerpoint/2010/main" val="849048278"/>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latin typeface="Arial" charset="0"/>
              </a:rPr>
              <a:t>Managed Thin Client Benefits </a:t>
            </a:r>
            <a:r>
              <a:rPr lang="mr-IN" sz="3200">
                <a:latin typeface="Arial" charset="0"/>
              </a:rPr>
              <a:t>–</a:t>
            </a:r>
            <a:r>
              <a:rPr lang="en-US" sz="3200">
                <a:latin typeface="Arial" charset="0"/>
              </a:rPr>
              <a:t> VV5200</a:t>
            </a:r>
            <a:endParaRPr lang="en-US" sz="320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885210"/>
            <a:ext cx="6415540" cy="3245143"/>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7108219" y="4845399"/>
            <a:ext cx="3963168" cy="160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p:cNvSpPr txBox="1"/>
          <p:nvPr/>
        </p:nvSpPr>
        <p:spPr>
          <a:xfrm>
            <a:off x="692680" y="3640986"/>
            <a:ext cx="5195104" cy="1951625"/>
          </a:xfrm>
          <a:prstGeom prst="rect">
            <a:avLst/>
          </a:prstGeom>
          <a:noFill/>
        </p:spPr>
        <p:txBody>
          <a:bodyPr wrap="square" rtlCol="0">
            <a:spAutoFit/>
          </a:bodyPr>
          <a:lstStyle/>
          <a:p>
            <a:pPr>
              <a:lnSpc>
                <a:spcPct val="150000"/>
              </a:lnSpc>
            </a:pPr>
            <a:r>
              <a:rPr lang="en-US" sz="1800" b="1">
                <a:solidFill>
                  <a:srgbClr val="C41230"/>
                </a:solidFill>
                <a:ea typeface="Arial" charset="0"/>
                <a:cs typeface="Arial" charset="0"/>
              </a:rPr>
              <a:t>More secure:</a:t>
            </a:r>
          </a:p>
          <a:p>
            <a:pPr marL="283457" lvl="1" indent="-246882">
              <a:spcAft>
                <a:spcPts val="400"/>
              </a:spcAft>
              <a:buClr>
                <a:schemeClr val="bg2"/>
              </a:buClr>
              <a:buFont typeface="Arial" charset="0"/>
              <a:buChar char="•"/>
            </a:pPr>
            <a:r>
              <a:rPr lang="en-US" sz="1600">
                <a:solidFill>
                  <a:schemeClr val="bg2"/>
                </a:solidFill>
                <a:ea typeface="Arial" charset="0"/>
                <a:cs typeface="Arial" charset="0"/>
              </a:rPr>
              <a:t>No local storage – nothing is stored on device</a:t>
            </a:r>
          </a:p>
          <a:p>
            <a:pPr marL="283457" lvl="1" indent="-246882">
              <a:spcAft>
                <a:spcPts val="400"/>
              </a:spcAft>
              <a:buClr>
                <a:schemeClr val="bg2"/>
              </a:buClr>
              <a:buFont typeface="Arial" charset="0"/>
              <a:buChar char="•"/>
            </a:pPr>
            <a:r>
              <a:rPr lang="en-US" sz="1600">
                <a:solidFill>
                  <a:schemeClr val="bg2"/>
                </a:solidFill>
                <a:ea typeface="Arial" charset="0"/>
                <a:cs typeface="Arial" charset="0"/>
              </a:rPr>
              <a:t>Can eliminate access to the Windows Desktop</a:t>
            </a:r>
          </a:p>
          <a:p>
            <a:pPr marL="283457" lvl="1" indent="-246882">
              <a:spcAft>
                <a:spcPts val="400"/>
              </a:spcAft>
              <a:buClr>
                <a:schemeClr val="bg2"/>
              </a:buClr>
              <a:buFont typeface="Arial" charset="0"/>
              <a:buChar char="•"/>
            </a:pPr>
            <a:r>
              <a:rPr lang="en-US" sz="1600">
                <a:solidFill>
                  <a:schemeClr val="bg2"/>
                </a:solidFill>
                <a:ea typeface="Arial" charset="0"/>
                <a:cs typeface="Arial" charset="0"/>
              </a:rPr>
              <a:t>USB ports are disabled by default for everything except and keyboards/mice</a:t>
            </a:r>
          </a:p>
          <a:p>
            <a:pPr>
              <a:lnSpc>
                <a:spcPts val="2200"/>
              </a:lnSpc>
            </a:pPr>
            <a:endParaRPr lang="en-US" sz="3200">
              <a:solidFill>
                <a:schemeClr val="tx2"/>
              </a:solidFill>
              <a:cs typeface="Arial Narrow"/>
            </a:endParaRPr>
          </a:p>
        </p:txBody>
      </p:sp>
      <p:sp>
        <p:nvSpPr>
          <p:cNvPr id="10" name="Content Placeholder 35">
            <a:extLst>
              <a:ext uri="{FF2B5EF4-FFF2-40B4-BE49-F238E27FC236}">
                <a16:creationId xmlns:a16="http://schemas.microsoft.com/office/drawing/2014/main" id="{B8C42705-0929-B146-868B-3B8DF9E8BCB0}"/>
              </a:ext>
            </a:extLst>
          </p:cNvPr>
          <p:cNvSpPr txBox="1">
            <a:spLocks/>
          </p:cNvSpPr>
          <p:nvPr/>
        </p:nvSpPr>
        <p:spPr>
          <a:xfrm>
            <a:off x="6317519" y="1727199"/>
            <a:ext cx="5724260" cy="3369905"/>
          </a:xfrm>
          <a:prstGeom prst="rect">
            <a:avLst/>
          </a:prstGeom>
        </p:spPr>
        <p:txBody>
          <a:bodyPr vert="horz" lIns="91440" tIns="45720" rIns="91440" bIns="91440" rtlCol="0">
            <a:noAutofit/>
          </a:bodyPr>
          <a:lstStyle>
            <a:lvl1pPr marL="0" indent="0" algn="l" rtl="0" eaLnBrk="1" fontAlgn="base" hangingPunct="1">
              <a:lnSpc>
                <a:spcPct val="100000"/>
              </a:lnSpc>
              <a:spcBef>
                <a:spcPts val="0"/>
              </a:spcBef>
              <a:spcAft>
                <a:spcPts val="0"/>
              </a:spcAft>
              <a:buClr>
                <a:srgbClr val="BB2332"/>
              </a:buClr>
              <a:buFont typeface="Wingdings" charset="2"/>
              <a:buNone/>
              <a:defRPr sz="1800" b="0">
                <a:solidFill>
                  <a:schemeClr val="accent1"/>
                </a:solidFill>
                <a:latin typeface="+mj-lt"/>
                <a:ea typeface="+mn-ea"/>
                <a:cs typeface="+mn-cs"/>
              </a:defRPr>
            </a:lvl1pPr>
            <a:lvl2pPr marL="768332" indent="0" algn="l" rtl="0" eaLnBrk="1" fontAlgn="base" hangingPunct="1">
              <a:lnSpc>
                <a:spcPct val="100000"/>
              </a:lnSpc>
              <a:spcBef>
                <a:spcPts val="0"/>
              </a:spcBef>
              <a:spcAft>
                <a:spcPts val="800"/>
              </a:spcAft>
              <a:buClr>
                <a:schemeClr val="bg1">
                  <a:lumMod val="50000"/>
                </a:schemeClr>
              </a:buClr>
              <a:buSzPct val="80000"/>
              <a:buFont typeface="Arial" charset="0"/>
              <a:buNone/>
              <a:defRPr sz="1700">
                <a:solidFill>
                  <a:schemeClr val="tx1"/>
                </a:solidFill>
                <a:latin typeface="+mj-lt"/>
                <a:ea typeface="+mn-ea"/>
              </a:defRPr>
            </a:lvl2pPr>
            <a:lvl3pPr marL="231775" indent="-222250" algn="l" rtl="0" eaLnBrk="1" fontAlgn="base" hangingPunct="1">
              <a:lnSpc>
                <a:spcPts val="1680"/>
              </a:lnSpc>
              <a:spcBef>
                <a:spcPts val="0"/>
              </a:spcBef>
              <a:spcAft>
                <a:spcPts val="200"/>
              </a:spcAft>
              <a:buClr>
                <a:schemeClr val="bg1">
                  <a:lumMod val="50000"/>
                </a:schemeClr>
              </a:buClr>
              <a:buSzPct val="80000"/>
              <a:buFont typeface="Arial" charset="0"/>
              <a:buChar char="•"/>
              <a:tabLst/>
              <a:defRPr sz="1400">
                <a:solidFill>
                  <a:schemeClr val="bg2"/>
                </a:solidFill>
                <a:latin typeface="+mj-lt"/>
                <a:ea typeface="+mn-ea"/>
              </a:defRPr>
            </a:lvl3pPr>
            <a:lvl4pPr marL="231775" indent="-222250" algn="l" rtl="0" eaLnBrk="1" fontAlgn="base" hangingPunct="1">
              <a:lnSpc>
                <a:spcPct val="100000"/>
              </a:lnSpc>
              <a:spcBef>
                <a:spcPts val="0"/>
              </a:spcBef>
              <a:spcAft>
                <a:spcPts val="800"/>
              </a:spcAft>
              <a:buClr>
                <a:schemeClr val="bg1">
                  <a:lumMod val="50000"/>
                </a:schemeClr>
              </a:buClr>
              <a:buFont typeface="Arial" charset="0"/>
              <a:buChar char="•"/>
              <a:tabLst/>
              <a:defRPr sz="1400" cap="none">
                <a:solidFill>
                  <a:schemeClr val="bg2"/>
                </a:solidFill>
                <a:latin typeface="+mj-lt"/>
                <a:ea typeface="+mn-ea"/>
              </a:defRPr>
            </a:lvl4pPr>
            <a:lvl5pPr marL="231775" indent="-222250" algn="l" rtl="0" eaLnBrk="1" fontAlgn="base" hangingPunct="1">
              <a:lnSpc>
                <a:spcPct val="100000"/>
              </a:lnSpc>
              <a:spcBef>
                <a:spcPts val="0"/>
              </a:spcBef>
              <a:spcAft>
                <a:spcPts val="800"/>
              </a:spcAft>
              <a:buClr>
                <a:schemeClr val="bg1">
                  <a:lumMod val="50000"/>
                </a:schemeClr>
              </a:buClr>
              <a:buFont typeface="Arial" charset="0"/>
              <a:buChar char="•"/>
              <a:tabLst/>
              <a:defRPr sz="1400" cap="none">
                <a:solidFill>
                  <a:schemeClr val="bg2"/>
                </a:solidFill>
                <a:latin typeface="+mj-lt"/>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r>
              <a:rPr lang="en-US" sz="2000" b="1">
                <a:solidFill>
                  <a:srgbClr val="C41230"/>
                </a:solidFill>
                <a:latin typeface="Arial" panose="020B0604020202020204" pitchFamily="34" charset="0"/>
                <a:ea typeface="Arial" charset="0"/>
                <a:cs typeface="Arial" panose="020B0604020202020204" pitchFamily="34" charset="0"/>
              </a:rPr>
              <a:t>Lower total cost of ownership </a:t>
            </a:r>
            <a:r>
              <a:rPr lang="en-US" sz="2000">
                <a:solidFill>
                  <a:srgbClr val="C41230"/>
                </a:solidFill>
                <a:latin typeface="Arial" panose="020B0604020202020204" pitchFamily="34" charset="0"/>
                <a:ea typeface="Arial" charset="0"/>
                <a:cs typeface="Arial" panose="020B0604020202020204" pitchFamily="34" charset="0"/>
              </a:rPr>
              <a:t>than PCs over the lifetime of the system:</a:t>
            </a:r>
          </a:p>
          <a:p>
            <a:pPr marL="283457" lvl="1" indent="-246882">
              <a:spcAft>
                <a:spcPts val="400"/>
              </a:spcAft>
              <a:buClr>
                <a:schemeClr val="bg2"/>
              </a:buClr>
              <a:buFont typeface="Arial" charset="0"/>
              <a:buChar char="•"/>
            </a:pPr>
            <a:r>
              <a:rPr lang="en-US" sz="1600">
                <a:latin typeface="Arial" panose="020B0604020202020204" pitchFamily="34" charset="0"/>
                <a:cs typeface="Arial" panose="020B0604020202020204" pitchFamily="34" charset="0"/>
              </a:rPr>
              <a:t>Integrates with ThinManager</a:t>
            </a:r>
            <a:r>
              <a:rPr lang="en-US" sz="1600" baseline="30000">
                <a:latin typeface="Arial" panose="020B0604020202020204" pitchFamily="34" charset="0"/>
                <a:cs typeface="Arial" panose="020B0604020202020204" pitchFamily="34" charset="0"/>
              </a:rPr>
              <a:t>®</a:t>
            </a:r>
            <a:r>
              <a:rPr lang="en-US" sz="1600">
                <a:latin typeface="Arial" panose="020B0604020202020204" pitchFamily="34" charset="0"/>
                <a:cs typeface="Arial" panose="020B0604020202020204" pitchFamily="34" charset="0"/>
              </a:rPr>
              <a:t> software for efficient centralized management </a:t>
            </a:r>
            <a:endParaRPr lang="en-US" sz="1600">
              <a:solidFill>
                <a:schemeClr val="bg2"/>
              </a:solidFill>
              <a:latin typeface="Arial" panose="020B0604020202020204" pitchFamily="34" charset="0"/>
              <a:ea typeface="Arial" charset="0"/>
              <a:cs typeface="Arial" panose="020B0604020202020204" pitchFamily="34" charset="0"/>
            </a:endParaRPr>
          </a:p>
          <a:p>
            <a:pPr marL="283457" lvl="1" indent="-246882">
              <a:spcAft>
                <a:spcPts val="400"/>
              </a:spcAft>
              <a:buClr>
                <a:schemeClr val="bg2"/>
              </a:buClr>
              <a:buFont typeface="Arial" charset="0"/>
              <a:buChar char="•"/>
            </a:pPr>
            <a:r>
              <a:rPr lang="en-US" sz="1600">
                <a:solidFill>
                  <a:schemeClr val="bg2"/>
                </a:solidFill>
                <a:latin typeface="Arial" panose="020B0604020202020204" pitchFamily="34" charset="0"/>
                <a:ea typeface="Arial" charset="0"/>
                <a:cs typeface="Arial" panose="020B0604020202020204" pitchFamily="34" charset="0"/>
              </a:rPr>
              <a:t>Less likely to fail because they don’t have hard drives or fans and they contain i</a:t>
            </a:r>
            <a:r>
              <a:rPr lang="en-US" sz="1600">
                <a:latin typeface="Arial" panose="020B0604020202020204" pitchFamily="34" charset="0"/>
                <a:cs typeface="Arial" panose="020B0604020202020204" pitchFamily="34" charset="0"/>
              </a:rPr>
              <a:t>ndustrial grade components suitable for harsh environments</a:t>
            </a:r>
          </a:p>
          <a:p>
            <a:pPr marL="283457" lvl="1" indent="-246882">
              <a:spcAft>
                <a:spcPts val="400"/>
              </a:spcAft>
              <a:buClr>
                <a:schemeClr val="bg2"/>
              </a:buClr>
              <a:buFont typeface="Arial" charset="0"/>
              <a:buChar char="•"/>
            </a:pPr>
            <a:r>
              <a:rPr lang="en-US" sz="1600">
                <a:solidFill>
                  <a:schemeClr val="bg2"/>
                </a:solidFill>
                <a:latin typeface="Arial" panose="020B0604020202020204" pitchFamily="34" charset="0"/>
                <a:ea typeface="Arial" charset="0"/>
                <a:cs typeface="Arial" panose="020B0604020202020204" pitchFamily="34" charset="0"/>
              </a:rPr>
              <a:t>Easier to replace when they do fail, significantly reducing downtime</a:t>
            </a:r>
          </a:p>
          <a:p>
            <a:pPr marL="283457" lvl="1" indent="-246882">
              <a:spcAft>
                <a:spcPts val="400"/>
              </a:spcAft>
              <a:buClr>
                <a:schemeClr val="bg2"/>
              </a:buClr>
              <a:buFont typeface="Arial" charset="0"/>
              <a:buChar char="•"/>
            </a:pPr>
            <a:r>
              <a:rPr lang="en-US" sz="1600">
                <a:solidFill>
                  <a:schemeClr val="bg2"/>
                </a:solidFill>
                <a:latin typeface="Arial" panose="020B0604020202020204" pitchFamily="34" charset="0"/>
                <a:ea typeface="Arial" charset="0"/>
                <a:cs typeface="Arial" panose="020B0604020202020204" pitchFamily="34" charset="0"/>
              </a:rPr>
              <a:t>Smaller and require less power to operate and cool</a:t>
            </a:r>
          </a:p>
          <a:p>
            <a:pPr marL="283457" lvl="1" indent="-246882">
              <a:spcAft>
                <a:spcPts val="400"/>
              </a:spcAft>
              <a:buClr>
                <a:schemeClr val="bg2"/>
              </a:buClr>
              <a:buFont typeface="Arial" charset="0"/>
              <a:buChar char="•"/>
            </a:pPr>
            <a:r>
              <a:rPr lang="en-US" sz="1600">
                <a:solidFill>
                  <a:schemeClr val="bg2"/>
                </a:solidFill>
                <a:latin typeface="Arial" panose="020B0604020202020204" pitchFamily="34" charset="0"/>
                <a:ea typeface="Arial" charset="0"/>
                <a:cs typeface="Arial" panose="020B0604020202020204" pitchFamily="34" charset="0"/>
              </a:rPr>
              <a:t>Fewer client operating systems to manage</a:t>
            </a:r>
          </a:p>
        </p:txBody>
      </p:sp>
      <p:sp>
        <p:nvSpPr>
          <p:cNvPr id="9" name="Text Placeholder 3">
            <a:extLst>
              <a:ext uri="{FF2B5EF4-FFF2-40B4-BE49-F238E27FC236}">
                <a16:creationId xmlns:a16="http://schemas.microsoft.com/office/drawing/2014/main" id="{721343B9-336C-4C67-B0F8-1EFE391B24E6}"/>
              </a:ext>
            </a:extLst>
          </p:cNvPr>
          <p:cNvSpPr txBox="1">
            <a:spLocks/>
          </p:cNvSpPr>
          <p:nvPr/>
        </p:nvSpPr>
        <p:spPr>
          <a:xfrm>
            <a:off x="381744" y="769531"/>
            <a:ext cx="11428512" cy="299000"/>
          </a:xfrm>
          <a:prstGeom prst="rect">
            <a:avLst/>
          </a:prstGeom>
        </p:spPr>
        <p:txBody>
          <a:bodyPr anchor="t"/>
          <a:lstStyle>
            <a:lvl1pPr marL="0" indent="0" algn="l" rtl="0" eaLnBrk="1" fontAlgn="base" hangingPunct="1">
              <a:lnSpc>
                <a:spcPct val="100000"/>
              </a:lnSpc>
              <a:spcBef>
                <a:spcPts val="0"/>
              </a:spcBef>
              <a:spcAft>
                <a:spcPts val="800"/>
              </a:spcAft>
              <a:buClr>
                <a:srgbClr val="BB2332"/>
              </a:buClr>
              <a:buFont typeface="Wingdings" charset="2"/>
              <a:buNone/>
              <a:defRPr sz="1800">
                <a:solidFill>
                  <a:schemeClr val="bg2"/>
                </a:solidFill>
                <a:latin typeface="+mj-lt"/>
                <a:ea typeface="+mn-ea"/>
                <a:cs typeface="+mn-cs"/>
              </a:defRPr>
            </a:lvl1pPr>
            <a:lvl2pPr marL="768178" indent="0" algn="l" rtl="0" eaLnBrk="1" fontAlgn="base" hangingPunct="1">
              <a:lnSpc>
                <a:spcPct val="100000"/>
              </a:lnSpc>
              <a:spcBef>
                <a:spcPts val="0"/>
              </a:spcBef>
              <a:spcAft>
                <a:spcPts val="800"/>
              </a:spcAft>
              <a:buClr>
                <a:schemeClr val="bg1">
                  <a:lumMod val="50000"/>
                </a:schemeClr>
              </a:buClr>
              <a:buSzPct val="80000"/>
              <a:buFont typeface="Wingdings" charset="2"/>
              <a:buNone/>
              <a:defRPr sz="1600">
                <a:solidFill>
                  <a:schemeClr val="bg2"/>
                </a:solidFill>
                <a:latin typeface="+mj-lt"/>
                <a:ea typeface="+mn-ea"/>
              </a:defRPr>
            </a:lvl2pPr>
            <a:lvl3pPr marL="1377641" indent="0" algn="l" rtl="0" eaLnBrk="1" fontAlgn="base" hangingPunct="1">
              <a:lnSpc>
                <a:spcPct val="100000"/>
              </a:lnSpc>
              <a:spcBef>
                <a:spcPts val="0"/>
              </a:spcBef>
              <a:spcAft>
                <a:spcPts val="800"/>
              </a:spcAft>
              <a:buClr>
                <a:schemeClr val="bg1">
                  <a:lumMod val="50000"/>
                </a:schemeClr>
              </a:buClr>
              <a:buSzPct val="80000"/>
              <a:buFont typeface="Wingdings" charset="2"/>
              <a:buNone/>
              <a:defRPr sz="1400">
                <a:solidFill>
                  <a:schemeClr val="bg2"/>
                </a:solidFill>
                <a:latin typeface="+mj-lt"/>
                <a:ea typeface="+mn-ea"/>
              </a:defRPr>
            </a:lvl3pPr>
            <a:lvl4pPr marL="1828389" indent="0"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4pPr>
            <a:lvl5pPr marL="2437851" indent="0" algn="l" rtl="0" eaLnBrk="1" fontAlgn="base" hangingPunct="1">
              <a:lnSpc>
                <a:spcPct val="100000"/>
              </a:lnSpc>
              <a:spcBef>
                <a:spcPts val="0"/>
              </a:spcBef>
              <a:spcAft>
                <a:spcPts val="800"/>
              </a:spcAft>
              <a:buClr>
                <a:schemeClr val="bg1">
                  <a:lumMod val="50000"/>
                </a:schemeClr>
              </a:buClr>
              <a:buFont typeface="Wingdings" charset="2"/>
              <a:buNone/>
              <a:defRPr sz="1200" cap="none">
                <a:solidFill>
                  <a:schemeClr val="bg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defTabSz="914400"/>
            <a:r>
              <a:rPr lang="en-US" kern="0">
                <a:solidFill>
                  <a:schemeClr val="bg1">
                    <a:lumMod val="50000"/>
                  </a:schemeClr>
                </a:solidFill>
              </a:rPr>
              <a:t>Rockwell Automation</a:t>
            </a:r>
            <a:r>
              <a:rPr lang="en-US" kern="0" baseline="30000">
                <a:solidFill>
                  <a:schemeClr val="bg1">
                    <a:lumMod val="50000"/>
                  </a:schemeClr>
                </a:solidFill>
              </a:rPr>
              <a:t>®</a:t>
            </a:r>
            <a:r>
              <a:rPr lang="en-US" kern="0">
                <a:solidFill>
                  <a:schemeClr val="bg1">
                    <a:lumMod val="50000"/>
                  </a:schemeClr>
                </a:solidFill>
              </a:rPr>
              <a:t> Industrial Thin Client Hardware</a:t>
            </a:r>
            <a:endParaRPr lang="en-US" kern="0" dirty="0"/>
          </a:p>
        </p:txBody>
      </p:sp>
    </p:spTree>
    <p:extLst>
      <p:ext uri="{BB962C8B-B14F-4D97-AF65-F5344CB8AC3E}">
        <p14:creationId xmlns:p14="http://schemas.microsoft.com/office/powerpoint/2010/main" val="1706169716"/>
      </p:ext>
    </p:extLst>
  </p:cSld>
  <p:clrMapOvr>
    <a:masterClrMapping/>
  </p:clrMapOvr>
  <mc:AlternateContent xmlns:mc="http://schemas.openxmlformats.org/markup-compatibility/2006" xmlns:p14="http://schemas.microsoft.com/office/powerpoint/2010/main">
    <mc:Choice Requires="p14">
      <p:transition spd="med" p14:dur="700" advTm="39205">
        <p:fade/>
      </p:transition>
    </mc:Choice>
    <mc:Fallback xmlns="">
      <p:transition spd="med" advTm="39205">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VersaView 5200 ThinManager Ready Industrial Thin Clients</a:t>
            </a:r>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00415" y="936112"/>
            <a:ext cx="1843242" cy="843894"/>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3599615747"/>
              </p:ext>
            </p:extLst>
          </p:nvPr>
        </p:nvGraphicFramePr>
        <p:xfrm>
          <a:off x="154246" y="1823550"/>
          <a:ext cx="11890829" cy="4026681"/>
        </p:xfrm>
        <a:graphic>
          <a:graphicData uri="http://schemas.openxmlformats.org/drawingml/2006/table">
            <a:tbl>
              <a:tblPr/>
              <a:tblGrid>
                <a:gridCol w="1500048">
                  <a:extLst>
                    <a:ext uri="{9D8B030D-6E8A-4147-A177-3AD203B41FA5}">
                      <a16:colId xmlns:a16="http://schemas.microsoft.com/office/drawing/2014/main" val="20000"/>
                    </a:ext>
                  </a:extLst>
                </a:gridCol>
                <a:gridCol w="1666442">
                  <a:extLst>
                    <a:ext uri="{9D8B030D-6E8A-4147-A177-3AD203B41FA5}">
                      <a16:colId xmlns:a16="http://schemas.microsoft.com/office/drawing/2014/main" val="20001"/>
                    </a:ext>
                  </a:extLst>
                </a:gridCol>
                <a:gridCol w="1838874">
                  <a:extLst>
                    <a:ext uri="{9D8B030D-6E8A-4147-A177-3AD203B41FA5}">
                      <a16:colId xmlns:a16="http://schemas.microsoft.com/office/drawing/2014/main" val="20002"/>
                    </a:ext>
                  </a:extLst>
                </a:gridCol>
                <a:gridCol w="1983976">
                  <a:extLst>
                    <a:ext uri="{9D8B030D-6E8A-4147-A177-3AD203B41FA5}">
                      <a16:colId xmlns:a16="http://schemas.microsoft.com/office/drawing/2014/main" val="20003"/>
                    </a:ext>
                  </a:extLst>
                </a:gridCol>
                <a:gridCol w="2455485">
                  <a:extLst>
                    <a:ext uri="{9D8B030D-6E8A-4147-A177-3AD203B41FA5}">
                      <a16:colId xmlns:a16="http://schemas.microsoft.com/office/drawing/2014/main" val="20004"/>
                    </a:ext>
                  </a:extLst>
                </a:gridCol>
                <a:gridCol w="2446004">
                  <a:extLst>
                    <a:ext uri="{9D8B030D-6E8A-4147-A177-3AD203B41FA5}">
                      <a16:colId xmlns:a16="http://schemas.microsoft.com/office/drawing/2014/main" val="20005"/>
                    </a:ext>
                  </a:extLst>
                </a:gridCol>
              </a:tblGrid>
              <a:tr h="664881">
                <a:tc>
                  <a:txBody>
                    <a:bodyPr/>
                    <a:lstStyle/>
                    <a:p>
                      <a:pPr algn="l" fontAlgn="b"/>
                      <a:r>
                        <a:rPr lang="en-US" sz="1100" b="0" i="0" u="none" strike="noStrike" dirty="0">
                          <a:solidFill>
                            <a:srgbClr val="000000"/>
                          </a:solidFill>
                          <a:effectLst/>
                          <a:latin typeface="Arial" panose="020B0604020202020204" pitchFamily="34" charset="0"/>
                          <a:cs typeface="Arial" panose="020B0604020202020204" pitchFamily="34" charset="0"/>
                        </a:rPr>
                        <a:t> </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t"/>
                      <a:r>
                        <a:rPr lang="en-US" sz="1200" b="1" i="0" u="none" strike="noStrike" baseline="0" dirty="0" err="1">
                          <a:solidFill>
                            <a:srgbClr val="000000"/>
                          </a:solidFill>
                          <a:effectLst/>
                          <a:latin typeface="Arial" panose="020B0604020202020204" pitchFamily="34" charset="0"/>
                          <a:cs typeface="Arial" panose="020B0604020202020204" pitchFamily="34" charset="0"/>
                        </a:rPr>
                        <a:t>VersaView</a:t>
                      </a:r>
                      <a:r>
                        <a:rPr lang="en-US" sz="1200" b="1" i="0" u="none" strike="noStrike" baseline="30000" dirty="0">
                          <a:solidFill>
                            <a:srgbClr val="000000"/>
                          </a:solidFill>
                          <a:effectLst/>
                          <a:latin typeface="Arial" panose="020B0604020202020204" pitchFamily="34" charset="0"/>
                          <a:cs typeface="Arial" panose="020B0604020202020204" pitchFamily="34" charset="0"/>
                        </a:rPr>
                        <a:t>®</a:t>
                      </a:r>
                      <a:r>
                        <a:rPr lang="en-US" sz="1200" b="1" i="0" u="none" strike="noStrike" dirty="0">
                          <a:solidFill>
                            <a:srgbClr val="000000"/>
                          </a:solidFill>
                          <a:effectLst/>
                          <a:latin typeface="Arial" panose="020B0604020202020204" pitchFamily="34" charset="0"/>
                          <a:cs typeface="Arial" panose="020B0604020202020204" pitchFamily="34" charset="0"/>
                        </a:rPr>
                        <a:t> 5200</a:t>
                      </a:r>
                    </a:p>
                    <a:p>
                      <a:pPr algn="ctr" fontAlgn="t"/>
                      <a:r>
                        <a:rPr lang="en-US" sz="1200" b="1" i="0" u="none" strike="noStrike" dirty="0">
                          <a:solidFill>
                            <a:srgbClr val="000000"/>
                          </a:solidFill>
                          <a:effectLst/>
                          <a:latin typeface="Arial" panose="020B0604020202020204" pitchFamily="34" charset="0"/>
                          <a:cs typeface="Arial" panose="020B0604020202020204" pitchFamily="34" charset="0"/>
                        </a:rPr>
                        <a:t>Single Display Thin Client</a:t>
                      </a:r>
                    </a:p>
                  </a:txBody>
                  <a:tcPr marL="8743" marR="8743" marT="8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t"/>
                      <a:r>
                        <a:rPr lang="en-US" sz="1200" b="1" i="0" u="none" strike="noStrike" baseline="0" dirty="0" err="1">
                          <a:solidFill>
                            <a:srgbClr val="000000"/>
                          </a:solidFill>
                          <a:effectLst/>
                          <a:latin typeface="Arial" panose="020B0604020202020204" pitchFamily="34" charset="0"/>
                          <a:cs typeface="Arial" panose="020B0604020202020204" pitchFamily="34" charset="0"/>
                        </a:rPr>
                        <a:t>VersaView</a:t>
                      </a:r>
                      <a:r>
                        <a:rPr lang="en-US" sz="1200" b="1" i="0" u="none" strike="noStrike" baseline="30000" dirty="0">
                          <a:solidFill>
                            <a:srgbClr val="000000"/>
                          </a:solidFill>
                          <a:effectLst/>
                          <a:latin typeface="Arial" panose="020B0604020202020204" pitchFamily="34" charset="0"/>
                          <a:cs typeface="Arial" panose="020B0604020202020204" pitchFamily="34" charset="0"/>
                        </a:rPr>
                        <a:t>®</a:t>
                      </a:r>
                      <a:r>
                        <a:rPr lang="en-US" sz="1200" b="1" i="0" u="none" strike="noStrike" dirty="0">
                          <a:solidFill>
                            <a:srgbClr val="000000"/>
                          </a:solidFill>
                          <a:effectLst/>
                          <a:latin typeface="Arial" panose="020B0604020202020204" pitchFamily="34" charset="0"/>
                          <a:cs typeface="Arial" panose="020B0604020202020204" pitchFamily="34" charset="0"/>
                        </a:rPr>
                        <a:t> 5200</a:t>
                      </a:r>
                    </a:p>
                    <a:p>
                      <a:pPr algn="ctr" fontAlgn="t"/>
                      <a:r>
                        <a:rPr lang="en-US" sz="1200" b="1" i="0" u="none" strike="noStrike" dirty="0">
                          <a:solidFill>
                            <a:srgbClr val="000000"/>
                          </a:solidFill>
                          <a:effectLst/>
                          <a:latin typeface="Arial" panose="020B0604020202020204" pitchFamily="34" charset="0"/>
                          <a:cs typeface="Arial" panose="020B0604020202020204" pitchFamily="34" charset="0"/>
                        </a:rPr>
                        <a:t>Dual Display Thin Client</a:t>
                      </a:r>
                    </a:p>
                  </a:txBody>
                  <a:tcPr marL="8743" marR="8743" marT="8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t"/>
                      <a:r>
                        <a:rPr lang="en-US" sz="1200" b="1" i="0" u="none" strike="noStrike" baseline="0" dirty="0" err="1">
                          <a:solidFill>
                            <a:srgbClr val="000000"/>
                          </a:solidFill>
                          <a:effectLst/>
                          <a:latin typeface="Arial" panose="020B0604020202020204" pitchFamily="34" charset="0"/>
                          <a:cs typeface="Arial" panose="020B0604020202020204" pitchFamily="34" charset="0"/>
                        </a:rPr>
                        <a:t>VersaView</a:t>
                      </a:r>
                      <a:r>
                        <a:rPr lang="en-US" sz="1200" b="1" i="0" u="none" strike="noStrike" baseline="30000" dirty="0">
                          <a:solidFill>
                            <a:srgbClr val="000000"/>
                          </a:solidFill>
                          <a:effectLst/>
                          <a:latin typeface="Arial" panose="020B0604020202020204" pitchFamily="34" charset="0"/>
                          <a:cs typeface="Arial" panose="020B0604020202020204" pitchFamily="34" charset="0"/>
                        </a:rPr>
                        <a:t>®</a:t>
                      </a:r>
                      <a:r>
                        <a:rPr lang="en-US" sz="1200" b="1" i="0" u="none" strike="noStrike" dirty="0">
                          <a:solidFill>
                            <a:srgbClr val="000000"/>
                          </a:solidFill>
                          <a:effectLst/>
                          <a:latin typeface="Arial" panose="020B0604020202020204" pitchFamily="34" charset="0"/>
                          <a:cs typeface="Arial" panose="020B0604020202020204" pitchFamily="34" charset="0"/>
                        </a:rPr>
                        <a:t> 5200 Integrated Display Thin Client </a:t>
                      </a:r>
                    </a:p>
                  </a:txBody>
                  <a:tcPr marL="8743" marR="8743" marT="8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t"/>
                      <a:r>
                        <a:rPr lang="en-US" sz="1200" b="1" i="0" u="none" strike="noStrike" baseline="0" dirty="0" err="1">
                          <a:solidFill>
                            <a:srgbClr val="000000"/>
                          </a:solidFill>
                          <a:effectLst/>
                          <a:latin typeface="Arial" panose="020B0604020202020204" pitchFamily="34" charset="0"/>
                          <a:cs typeface="Arial" panose="020B0604020202020204" pitchFamily="34" charset="0"/>
                        </a:rPr>
                        <a:t>VersaView</a:t>
                      </a:r>
                      <a:r>
                        <a:rPr lang="en-US" sz="1200" b="1" i="0" u="none" strike="noStrike" baseline="30000" dirty="0">
                          <a:solidFill>
                            <a:srgbClr val="000000"/>
                          </a:solidFill>
                          <a:effectLst/>
                          <a:latin typeface="Arial" panose="020B0604020202020204" pitchFamily="34" charset="0"/>
                          <a:cs typeface="Arial" panose="020B0604020202020204" pitchFamily="34" charset="0"/>
                        </a:rPr>
                        <a:t>®</a:t>
                      </a:r>
                      <a:r>
                        <a:rPr lang="en-US" sz="1200" b="1" i="0" u="none" strike="noStrike" dirty="0">
                          <a:solidFill>
                            <a:srgbClr val="000000"/>
                          </a:solidFill>
                          <a:effectLst/>
                          <a:latin typeface="Arial" panose="020B0604020202020204" pitchFamily="34" charset="0"/>
                          <a:cs typeface="Arial" panose="020B0604020202020204" pitchFamily="34" charset="0"/>
                        </a:rPr>
                        <a:t> 5200</a:t>
                      </a:r>
                    </a:p>
                    <a:p>
                      <a:pPr algn="ctr" fontAlgn="t"/>
                      <a:r>
                        <a:rPr lang="en-US" sz="1200" b="1" i="0" u="none" strike="noStrike" dirty="0">
                          <a:solidFill>
                            <a:srgbClr val="000000"/>
                          </a:solidFill>
                          <a:effectLst/>
                          <a:latin typeface="Arial" panose="020B0604020202020204" pitchFamily="34" charset="0"/>
                          <a:cs typeface="Arial" panose="020B0604020202020204" pitchFamily="34" charset="0"/>
                        </a:rPr>
                        <a:t>Dual 4K</a:t>
                      </a:r>
                      <a:r>
                        <a:rPr lang="en-US" sz="1200" b="1" i="0" u="none" strike="noStrike" baseline="0" dirty="0">
                          <a:solidFill>
                            <a:srgbClr val="000000"/>
                          </a:solidFill>
                          <a:effectLst/>
                          <a:latin typeface="Arial" panose="020B0604020202020204" pitchFamily="34" charset="0"/>
                          <a:cs typeface="Arial" panose="020B0604020202020204" pitchFamily="34" charset="0"/>
                        </a:rPr>
                        <a:t> Display Thin Client</a:t>
                      </a:r>
                      <a:endParaRPr lang="en-US" sz="1200" b="1" i="0" u="none" strike="noStrike" dirty="0">
                        <a:solidFill>
                          <a:srgbClr val="000000"/>
                        </a:solidFill>
                        <a:effectLst/>
                        <a:latin typeface="Arial" panose="020B0604020202020204" pitchFamily="34" charset="0"/>
                        <a:cs typeface="Arial" panose="020B0604020202020204" pitchFamily="34" charset="0"/>
                      </a:endParaRPr>
                    </a:p>
                  </a:txBody>
                  <a:tcPr marL="8743" marR="8743" marT="8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tc>
                  <a:txBody>
                    <a:bodyPr/>
                    <a:lstStyle/>
                    <a:p>
                      <a:pPr algn="ctr" fontAlgn="t"/>
                      <a:r>
                        <a:rPr lang="en-US" sz="1200" b="1" i="0" u="none" strike="noStrike" baseline="0" dirty="0" err="1">
                          <a:solidFill>
                            <a:srgbClr val="000000"/>
                          </a:solidFill>
                          <a:effectLst/>
                          <a:latin typeface="Arial" panose="020B0604020202020204" pitchFamily="34" charset="0"/>
                          <a:cs typeface="Arial" panose="020B0604020202020204" pitchFamily="34" charset="0"/>
                        </a:rPr>
                        <a:t>VersaView</a:t>
                      </a:r>
                      <a:r>
                        <a:rPr lang="en-US" sz="1200" b="1" i="0" u="none" strike="noStrike" baseline="30000" dirty="0">
                          <a:solidFill>
                            <a:srgbClr val="000000"/>
                          </a:solidFill>
                          <a:effectLst/>
                          <a:latin typeface="Arial" panose="020B0604020202020204" pitchFamily="34" charset="0"/>
                          <a:cs typeface="Arial" panose="020B0604020202020204" pitchFamily="34" charset="0"/>
                        </a:rPr>
                        <a:t>®</a:t>
                      </a:r>
                      <a:r>
                        <a:rPr lang="en-US" sz="1200" b="1" i="0" u="none" strike="noStrike" dirty="0">
                          <a:solidFill>
                            <a:srgbClr val="000000"/>
                          </a:solidFill>
                          <a:effectLst/>
                          <a:latin typeface="Arial" panose="020B0604020202020204" pitchFamily="34" charset="0"/>
                          <a:cs typeface="Arial" panose="020B0604020202020204" pitchFamily="34" charset="0"/>
                        </a:rPr>
                        <a:t> 5200</a:t>
                      </a:r>
                    </a:p>
                    <a:p>
                      <a:pPr algn="ctr" fontAlgn="t"/>
                      <a:r>
                        <a:rPr lang="en-US" sz="1200" b="1" i="0" u="none" strike="noStrike" dirty="0">
                          <a:solidFill>
                            <a:srgbClr val="000000"/>
                          </a:solidFill>
                          <a:effectLst/>
                          <a:latin typeface="Arial" panose="020B0604020202020204" pitchFamily="34" charset="0"/>
                          <a:cs typeface="Arial" panose="020B0604020202020204" pitchFamily="34" charset="0"/>
                        </a:rPr>
                        <a:t>Multi 4K Display Thin Client</a:t>
                      </a:r>
                    </a:p>
                  </a:txBody>
                  <a:tcPr marL="8743" marR="8743" marT="8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lumMod val="65000"/>
                      </a:schemeClr>
                    </a:solidFill>
                  </a:tcPr>
                </a:tc>
                <a:extLst>
                  <a:ext uri="{0D108BD9-81ED-4DB2-BD59-A6C34878D82A}">
                    <a16:rowId xmlns:a16="http://schemas.microsoft.com/office/drawing/2014/main" val="10000"/>
                  </a:ext>
                </a:extLst>
              </a:tr>
              <a:tr h="180748">
                <a:tc gridSpan="6">
                  <a:txBody>
                    <a:bodyPr/>
                    <a:lstStyle/>
                    <a:p>
                      <a:pPr algn="l" fontAlgn="b"/>
                      <a:r>
                        <a:rPr lang="en-US" sz="1050" b="1" i="0" u="none" strike="noStrike" dirty="0">
                          <a:solidFill>
                            <a:srgbClr val="000000"/>
                          </a:solidFill>
                          <a:effectLst/>
                          <a:latin typeface="Arial" panose="020B0604020202020204" pitchFamily="34" charset="0"/>
                          <a:cs typeface="Arial" panose="020B0604020202020204" pitchFamily="34" charset="0"/>
                        </a:rPr>
                        <a:t>Inputs/Outputs</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664881">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Video Output</a:t>
                      </a:r>
                    </a:p>
                  </a:txBody>
                  <a:tcPr marL="8743" marR="8743" marT="8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1x </a:t>
                      </a:r>
                      <a:r>
                        <a:rPr lang="en-US" sz="1050" b="0" i="0" u="none" strike="noStrike" dirty="0" err="1">
                          <a:solidFill>
                            <a:srgbClr val="000000"/>
                          </a:solidFill>
                          <a:effectLst/>
                          <a:latin typeface="Arial" panose="020B0604020202020204" pitchFamily="34" charset="0"/>
                          <a:cs typeface="Arial" panose="020B0604020202020204" pitchFamily="34" charset="0"/>
                        </a:rPr>
                        <a:t>DisplayPort</a:t>
                      </a:r>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8743" marR="8743" marT="8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1x Digital</a:t>
                      </a:r>
                    </a:p>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a:t>
                      </a:r>
                    </a:p>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1x VGA</a:t>
                      </a:r>
                    </a:p>
                  </a:txBody>
                  <a:tcPr marL="8743" marR="8743" marT="8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Integrated Display</a:t>
                      </a:r>
                    </a:p>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a:t>
                      </a:r>
                    </a:p>
                    <a:p>
                      <a:pPr marL="0" marR="0" lvl="0" indent="0" algn="ctr" defTabSz="609585" rtl="0" eaLnBrk="1" fontAlgn="b" latinLnBrk="0" hangingPunct="1">
                        <a:lnSpc>
                          <a:spcPct val="100000"/>
                        </a:lnSpc>
                        <a:spcBef>
                          <a:spcPts val="0"/>
                        </a:spcBef>
                        <a:spcAft>
                          <a:spcPts val="0"/>
                        </a:spcAft>
                        <a:buClrTx/>
                        <a:buSzTx/>
                        <a:buFontTx/>
                        <a:buNone/>
                        <a:tabLst/>
                        <a:defRPr/>
                      </a:pPr>
                      <a:r>
                        <a:rPr lang="en-US" sz="1050" b="0" i="0" u="none" strike="noStrike" dirty="0">
                          <a:solidFill>
                            <a:srgbClr val="000000"/>
                          </a:solidFill>
                          <a:effectLst/>
                          <a:latin typeface="Arial" panose="020B0604020202020204" pitchFamily="34" charset="0"/>
                          <a:cs typeface="Arial" panose="020B0604020202020204" pitchFamily="34" charset="0"/>
                        </a:rPr>
                        <a:t>1x </a:t>
                      </a:r>
                      <a:r>
                        <a:rPr lang="en-US" sz="1050" b="0" i="0" u="none" strike="noStrike" dirty="0" err="1">
                          <a:solidFill>
                            <a:srgbClr val="000000"/>
                          </a:solidFill>
                          <a:effectLst/>
                          <a:latin typeface="Arial" panose="020B0604020202020204" pitchFamily="34" charset="0"/>
                          <a:cs typeface="Arial" panose="020B0604020202020204" pitchFamily="34" charset="0"/>
                        </a:rPr>
                        <a:t>DisplayPort</a:t>
                      </a:r>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8743" marR="8743" marT="8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1x </a:t>
                      </a:r>
                      <a:r>
                        <a:rPr lang="en-US" sz="1050" b="0" i="0" u="none" strike="noStrike" dirty="0" err="1">
                          <a:solidFill>
                            <a:srgbClr val="000000"/>
                          </a:solidFill>
                          <a:effectLst/>
                          <a:latin typeface="Arial" panose="020B0604020202020204" pitchFamily="34" charset="0"/>
                          <a:cs typeface="Arial" panose="020B0604020202020204" pitchFamily="34" charset="0"/>
                        </a:rPr>
                        <a:t>DisplayPort</a:t>
                      </a:r>
                      <a:r>
                        <a:rPr lang="en-US" sz="1050" b="0" i="0" u="none" strike="noStrike" dirty="0">
                          <a:solidFill>
                            <a:srgbClr val="000000"/>
                          </a:solidFill>
                          <a:effectLst/>
                          <a:latin typeface="Arial" panose="020B0604020202020204" pitchFamily="34" charset="0"/>
                          <a:cs typeface="Arial" panose="020B0604020202020204" pitchFamily="34" charset="0"/>
                        </a:rPr>
                        <a:t> (4K)</a:t>
                      </a:r>
                    </a:p>
                    <a:p>
                      <a:pPr algn="ctr" fontAlgn="b"/>
                      <a:r>
                        <a:rPr lang="en-US" sz="1050" b="0" i="0" u="none" strike="noStrike" baseline="0" dirty="0">
                          <a:solidFill>
                            <a:srgbClr val="000000"/>
                          </a:solidFill>
                          <a:effectLst/>
                          <a:latin typeface="Arial" panose="020B0604020202020204" pitchFamily="34" charset="0"/>
                          <a:cs typeface="Arial" panose="020B0604020202020204" pitchFamily="34" charset="0"/>
                        </a:rPr>
                        <a:t>+ </a:t>
                      </a:r>
                    </a:p>
                    <a:p>
                      <a:pPr algn="ctr" fontAlgn="b"/>
                      <a:r>
                        <a:rPr lang="en-US" sz="1050" b="0" i="0" u="none" strike="noStrike" baseline="0" dirty="0">
                          <a:solidFill>
                            <a:srgbClr val="000000"/>
                          </a:solidFill>
                          <a:effectLst/>
                          <a:latin typeface="Arial" panose="020B0604020202020204" pitchFamily="34" charset="0"/>
                          <a:cs typeface="Arial" panose="020B0604020202020204" pitchFamily="34" charset="0"/>
                        </a:rPr>
                        <a:t>1x HDMI (4K)</a:t>
                      </a:r>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8743" marR="8743" marT="8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3x </a:t>
                      </a:r>
                      <a:r>
                        <a:rPr lang="en-US" sz="1050" b="0" i="0" u="none" strike="noStrike" dirty="0" err="1">
                          <a:solidFill>
                            <a:srgbClr val="000000"/>
                          </a:solidFill>
                          <a:effectLst/>
                          <a:latin typeface="Arial" panose="020B0604020202020204" pitchFamily="34" charset="0"/>
                          <a:cs typeface="Arial" panose="020B0604020202020204" pitchFamily="34" charset="0"/>
                        </a:rPr>
                        <a:t>DisplayPort</a:t>
                      </a:r>
                      <a:r>
                        <a:rPr lang="en-US" sz="1050" b="0" i="0" u="none" strike="noStrike" dirty="0">
                          <a:solidFill>
                            <a:srgbClr val="000000"/>
                          </a:solidFill>
                          <a:effectLst/>
                          <a:latin typeface="Arial" panose="020B0604020202020204" pitchFamily="34" charset="0"/>
                          <a:cs typeface="Arial" panose="020B0604020202020204" pitchFamily="34" charset="0"/>
                        </a:rPr>
                        <a:t> (4K)</a:t>
                      </a:r>
                    </a:p>
                    <a:p>
                      <a:pPr algn="ctr" fontAlgn="b"/>
                      <a:r>
                        <a:rPr lang="en-US" sz="1050" b="0" i="0" u="none" strike="noStrike" baseline="0" dirty="0">
                          <a:solidFill>
                            <a:srgbClr val="000000"/>
                          </a:solidFill>
                          <a:effectLst/>
                          <a:latin typeface="Arial" panose="020B0604020202020204" pitchFamily="34" charset="0"/>
                          <a:cs typeface="Arial" panose="020B0604020202020204" pitchFamily="34" charset="0"/>
                        </a:rPr>
                        <a:t>or</a:t>
                      </a:r>
                    </a:p>
                    <a:p>
                      <a:pPr algn="ctr" fontAlgn="b"/>
                      <a:r>
                        <a:rPr lang="en-US" sz="1050" b="0" i="0" u="none" strike="noStrike" baseline="0" dirty="0">
                          <a:solidFill>
                            <a:srgbClr val="000000"/>
                          </a:solidFill>
                          <a:effectLst/>
                          <a:latin typeface="Arial" panose="020B0604020202020204" pitchFamily="34" charset="0"/>
                          <a:cs typeface="Arial" panose="020B0604020202020204" pitchFamily="34" charset="0"/>
                        </a:rPr>
                        <a:t>3x </a:t>
                      </a:r>
                      <a:r>
                        <a:rPr lang="en-US" sz="1050" b="0" i="0" u="none" strike="noStrike" baseline="0" dirty="0" err="1">
                          <a:solidFill>
                            <a:srgbClr val="000000"/>
                          </a:solidFill>
                          <a:effectLst/>
                          <a:latin typeface="Arial" panose="020B0604020202020204" pitchFamily="34" charset="0"/>
                          <a:cs typeface="Arial" panose="020B0604020202020204" pitchFamily="34" charset="0"/>
                        </a:rPr>
                        <a:t>Displayport</a:t>
                      </a:r>
                      <a:r>
                        <a:rPr lang="en-US" sz="1050" b="0" i="0" u="none" strike="noStrike" baseline="0" dirty="0">
                          <a:solidFill>
                            <a:srgbClr val="000000"/>
                          </a:solidFill>
                          <a:effectLst/>
                          <a:latin typeface="Arial" panose="020B0604020202020204" pitchFamily="34" charset="0"/>
                          <a:cs typeface="Arial" panose="020B0604020202020204" pitchFamily="34" charset="0"/>
                        </a:rPr>
                        <a:t> (4K) + 4x Mini </a:t>
                      </a:r>
                      <a:r>
                        <a:rPr lang="en-US" sz="1050" b="0" i="0" u="none" strike="noStrike" baseline="0" dirty="0" err="1">
                          <a:solidFill>
                            <a:srgbClr val="000000"/>
                          </a:solidFill>
                          <a:effectLst/>
                          <a:latin typeface="Arial" panose="020B0604020202020204" pitchFamily="34" charset="0"/>
                          <a:cs typeface="Arial" panose="020B0604020202020204" pitchFamily="34" charset="0"/>
                        </a:rPr>
                        <a:t>DisplayPort</a:t>
                      </a:r>
                      <a:r>
                        <a:rPr lang="en-US" sz="1050" b="0" i="0" u="none" strike="noStrike" baseline="0" dirty="0">
                          <a:solidFill>
                            <a:srgbClr val="000000"/>
                          </a:solidFill>
                          <a:effectLst/>
                          <a:latin typeface="Arial" panose="020B0604020202020204" pitchFamily="34" charset="0"/>
                          <a:cs typeface="Arial" panose="020B0604020202020204" pitchFamily="34" charset="0"/>
                        </a:rPr>
                        <a:t> (4K)</a:t>
                      </a:r>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8743" marR="8743" marT="8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36920">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USB Ports</a:t>
                      </a:r>
                    </a:p>
                  </a:txBody>
                  <a:tcPr marL="8743" marR="8743" marT="8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2x USB 3.0</a:t>
                      </a:r>
                      <a:endParaRPr lang="en-US" sz="1050" b="0" i="0" u="none" strike="noStrike" baseline="0" dirty="0">
                        <a:solidFill>
                          <a:srgbClr val="000000"/>
                        </a:solidFill>
                        <a:effectLst/>
                        <a:latin typeface="Arial" panose="020B0604020202020204" pitchFamily="34" charset="0"/>
                        <a:cs typeface="Arial" panose="020B0604020202020204" pitchFamily="34" charset="0"/>
                      </a:endParaRPr>
                    </a:p>
                    <a:p>
                      <a:pPr algn="ctr" fontAlgn="b"/>
                      <a:r>
                        <a:rPr lang="en-US" sz="1050" b="0" i="0" u="none" strike="noStrike" baseline="0" dirty="0">
                          <a:solidFill>
                            <a:srgbClr val="000000"/>
                          </a:solidFill>
                          <a:effectLst/>
                          <a:latin typeface="Arial" panose="020B0604020202020204" pitchFamily="34" charset="0"/>
                          <a:cs typeface="Arial" panose="020B0604020202020204" pitchFamily="34" charset="0"/>
                        </a:rPr>
                        <a:t>2x USB 2.0</a:t>
                      </a:r>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1x USB 3.0</a:t>
                      </a:r>
                    </a:p>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2x</a:t>
                      </a:r>
                      <a:r>
                        <a:rPr lang="en-US" sz="1050" b="0" i="0" u="none" strike="noStrike" baseline="0" dirty="0">
                          <a:solidFill>
                            <a:srgbClr val="000000"/>
                          </a:solidFill>
                          <a:effectLst/>
                          <a:latin typeface="Arial" panose="020B0604020202020204" pitchFamily="34" charset="0"/>
                          <a:cs typeface="Arial" panose="020B0604020202020204" pitchFamily="34" charset="0"/>
                        </a:rPr>
                        <a:t> USB 2.0</a:t>
                      </a:r>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1x USB 3.0</a:t>
                      </a:r>
                    </a:p>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2x</a:t>
                      </a:r>
                      <a:r>
                        <a:rPr lang="en-US" sz="1050" b="0" i="0" u="none" strike="noStrike" baseline="0" dirty="0">
                          <a:solidFill>
                            <a:srgbClr val="000000"/>
                          </a:solidFill>
                          <a:effectLst/>
                          <a:latin typeface="Arial" panose="020B0604020202020204" pitchFamily="34" charset="0"/>
                          <a:cs typeface="Arial" panose="020B0604020202020204" pitchFamily="34" charset="0"/>
                        </a:rPr>
                        <a:t> USB 2.0</a:t>
                      </a:r>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2x USB 3.0</a:t>
                      </a:r>
                      <a:endParaRPr lang="en-US" sz="1050" b="0" i="0" u="none" strike="noStrike" baseline="0" dirty="0">
                        <a:solidFill>
                          <a:srgbClr val="000000"/>
                        </a:solidFill>
                        <a:effectLst/>
                        <a:latin typeface="Arial" panose="020B0604020202020204" pitchFamily="34" charset="0"/>
                        <a:cs typeface="Arial" panose="020B0604020202020204" pitchFamily="34" charset="0"/>
                      </a:endParaRPr>
                    </a:p>
                    <a:p>
                      <a:pPr algn="ctr" fontAlgn="b"/>
                      <a:r>
                        <a:rPr lang="en-US" sz="1050" b="0" i="0" u="none" strike="noStrike" baseline="0" dirty="0">
                          <a:solidFill>
                            <a:srgbClr val="000000"/>
                          </a:solidFill>
                          <a:effectLst/>
                          <a:latin typeface="Arial" panose="020B0604020202020204" pitchFamily="34" charset="0"/>
                          <a:cs typeface="Arial" panose="020B0604020202020204" pitchFamily="34" charset="0"/>
                        </a:rPr>
                        <a:t>2x USB 2.0</a:t>
                      </a:r>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2x USB 3.0</a:t>
                      </a:r>
                      <a:endParaRPr lang="en-US" sz="1050" b="0" i="0" u="none" strike="noStrike" baseline="0" dirty="0">
                        <a:solidFill>
                          <a:srgbClr val="000000"/>
                        </a:solidFill>
                        <a:effectLst/>
                        <a:latin typeface="Arial" panose="020B0604020202020204" pitchFamily="34" charset="0"/>
                        <a:cs typeface="Arial" panose="020B0604020202020204" pitchFamily="34" charset="0"/>
                      </a:endParaRPr>
                    </a:p>
                    <a:p>
                      <a:pPr algn="ctr" fontAlgn="b"/>
                      <a:r>
                        <a:rPr lang="en-US" sz="1050" b="0" i="0" u="none" strike="noStrike" baseline="0" dirty="0">
                          <a:solidFill>
                            <a:srgbClr val="000000"/>
                          </a:solidFill>
                          <a:effectLst/>
                          <a:latin typeface="Arial" panose="020B0604020202020204" pitchFamily="34" charset="0"/>
                          <a:cs typeface="Arial" panose="020B0604020202020204" pitchFamily="34" charset="0"/>
                        </a:rPr>
                        <a:t>4x USB 2.0</a:t>
                      </a:r>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179196">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LAN</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1x</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2x</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2x</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2x</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3x</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179196">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Audio</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050" b="0" i="0" u="none" strike="noStrike" baseline="0">
                          <a:solidFill>
                            <a:srgbClr val="000000"/>
                          </a:solidFill>
                          <a:effectLst/>
                          <a:latin typeface="Arial" panose="020B0604020202020204" pitchFamily="34" charset="0"/>
                          <a:cs typeface="Arial" panose="020B0604020202020204" pitchFamily="34" charset="0"/>
                        </a:rPr>
                        <a:t>3.5 </a:t>
                      </a:r>
                      <a:r>
                        <a:rPr lang="en-US" sz="1050" b="0" i="0" u="none" strike="noStrike">
                          <a:solidFill>
                            <a:srgbClr val="000000"/>
                          </a:solidFill>
                          <a:effectLst/>
                          <a:latin typeface="Arial" panose="020B0604020202020204" pitchFamily="34" charset="0"/>
                          <a:cs typeface="Arial" panose="020B0604020202020204" pitchFamily="34" charset="0"/>
                        </a:rPr>
                        <a:t>mm </a:t>
                      </a:r>
                      <a:r>
                        <a:rPr lang="en-US" sz="1050" b="0" i="0" u="none" strike="noStrike" dirty="0">
                          <a:solidFill>
                            <a:srgbClr val="000000"/>
                          </a:solidFill>
                          <a:effectLst/>
                          <a:latin typeface="Arial" panose="020B0604020202020204" pitchFamily="34" charset="0"/>
                          <a:cs typeface="Arial" panose="020B0604020202020204" pitchFamily="34" charset="0"/>
                        </a:rPr>
                        <a:t>Out</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Over </a:t>
                      </a:r>
                      <a:r>
                        <a:rPr lang="en-US" sz="1050" b="0" i="0" u="none" strike="noStrike" dirty="0" err="1">
                          <a:solidFill>
                            <a:srgbClr val="000000"/>
                          </a:solidFill>
                          <a:effectLst/>
                          <a:latin typeface="Arial" panose="020B0604020202020204" pitchFamily="34" charset="0"/>
                          <a:cs typeface="Arial" panose="020B0604020202020204" pitchFamily="34" charset="0"/>
                        </a:rPr>
                        <a:t>DisplayPort</a:t>
                      </a:r>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Over </a:t>
                      </a:r>
                      <a:r>
                        <a:rPr lang="en-US" sz="1050" b="0" i="0" u="none" strike="noStrike" dirty="0" err="1">
                          <a:solidFill>
                            <a:srgbClr val="000000"/>
                          </a:solidFill>
                          <a:effectLst/>
                          <a:latin typeface="Arial" panose="020B0604020202020204" pitchFamily="34" charset="0"/>
                          <a:cs typeface="Arial" panose="020B0604020202020204" pitchFamily="34" charset="0"/>
                        </a:rPr>
                        <a:t>DisplayPort</a:t>
                      </a:r>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baseline="0" dirty="0">
                          <a:solidFill>
                            <a:srgbClr val="000000"/>
                          </a:solidFill>
                          <a:effectLst/>
                          <a:latin typeface="Arial" panose="020B0604020202020204" pitchFamily="34" charset="0"/>
                          <a:cs typeface="Arial" panose="020B0604020202020204" pitchFamily="34" charset="0"/>
                        </a:rPr>
                        <a:t>3.5 </a:t>
                      </a:r>
                      <a:r>
                        <a:rPr lang="en-US" sz="1050" b="0" i="0" u="none" strike="noStrike" dirty="0">
                          <a:solidFill>
                            <a:srgbClr val="000000"/>
                          </a:solidFill>
                          <a:effectLst/>
                          <a:latin typeface="Arial" panose="020B0604020202020204" pitchFamily="34" charset="0"/>
                          <a:cs typeface="Arial" panose="020B0604020202020204" pitchFamily="34" charset="0"/>
                        </a:rPr>
                        <a:t>mm Out</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baseline="0" dirty="0">
                          <a:solidFill>
                            <a:srgbClr val="000000"/>
                          </a:solidFill>
                          <a:effectLst/>
                          <a:latin typeface="Arial" panose="020B0604020202020204" pitchFamily="34" charset="0"/>
                          <a:cs typeface="Arial" panose="020B0604020202020204" pitchFamily="34" charset="0"/>
                        </a:rPr>
                        <a:t>3.5 </a:t>
                      </a:r>
                      <a:r>
                        <a:rPr lang="en-US" sz="1050" b="0" i="0" u="none" strike="noStrike" dirty="0">
                          <a:solidFill>
                            <a:srgbClr val="000000"/>
                          </a:solidFill>
                          <a:effectLst/>
                          <a:latin typeface="Arial" panose="020B0604020202020204" pitchFamily="34" charset="0"/>
                          <a:cs typeface="Arial" panose="020B0604020202020204" pitchFamily="34" charset="0"/>
                        </a:rPr>
                        <a:t>mm In &amp; Out</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179196">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COM/Serial</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050" b="0" i="0" u="none" strike="noStrike" baseline="0">
                          <a:solidFill>
                            <a:srgbClr val="000000"/>
                          </a:solidFill>
                          <a:effectLst/>
                          <a:latin typeface="Arial" panose="020B0604020202020204" pitchFamily="34" charset="0"/>
                          <a:cs typeface="Arial" panose="020B0604020202020204" pitchFamily="34" charset="0"/>
                        </a:rPr>
                        <a:t>—</a:t>
                      </a:r>
                      <a:endParaRPr lang="en-US" sz="1050" b="0" i="0" u="none" strike="noStrike" baseline="0" dirty="0">
                        <a:solidFill>
                          <a:srgbClr val="000000"/>
                        </a:solidFill>
                        <a:effectLst/>
                        <a:latin typeface="Arial" panose="020B0604020202020204" pitchFamily="34" charset="0"/>
                        <a:cs typeface="Arial" panose="020B0604020202020204" pitchFamily="34" charset="0"/>
                      </a:endParaRP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1x</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1x</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1x</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2x</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180748">
                <a:tc gridSpan="6">
                  <a:txBody>
                    <a:bodyPr/>
                    <a:lstStyle/>
                    <a:p>
                      <a:pPr algn="l" fontAlgn="b"/>
                      <a:r>
                        <a:rPr lang="en-US" sz="1050" b="1" i="0" u="none" strike="noStrike" dirty="0">
                          <a:solidFill>
                            <a:srgbClr val="000000"/>
                          </a:solidFill>
                          <a:effectLst/>
                          <a:latin typeface="Arial" panose="020B0604020202020204" pitchFamily="34" charset="0"/>
                          <a:cs typeface="Arial" panose="020B0604020202020204" pitchFamily="34" charset="0"/>
                        </a:rPr>
                        <a:t>Hardware Design</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8"/>
                  </a:ext>
                </a:extLst>
              </a:tr>
              <a:tr h="336920">
                <a:tc>
                  <a:txBody>
                    <a:bodyPr/>
                    <a:lstStyle/>
                    <a:p>
                      <a:pPr algn="ctr" fontAlgn="t"/>
                      <a:r>
                        <a:rPr lang="en-US" sz="1050" b="0" i="0" u="none" strike="noStrike" dirty="0">
                          <a:solidFill>
                            <a:srgbClr val="000000"/>
                          </a:solidFill>
                          <a:effectLst/>
                          <a:latin typeface="Arial" panose="020B0604020202020204" pitchFamily="34" charset="0"/>
                          <a:cs typeface="Arial" panose="020B0604020202020204" pitchFamily="34" charset="0"/>
                        </a:rPr>
                        <a:t>CPU</a:t>
                      </a:r>
                    </a:p>
                  </a:txBody>
                  <a:tcPr marL="8743" marR="8743" marT="8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t"/>
                      <a:r>
                        <a:rPr lang="en-US" sz="1050" b="0" i="0" u="none" strike="noStrike" dirty="0">
                          <a:solidFill>
                            <a:srgbClr val="000000"/>
                          </a:solidFill>
                          <a:effectLst/>
                          <a:latin typeface="Arial" panose="020B0604020202020204" pitchFamily="34" charset="0"/>
                          <a:cs typeface="Arial" panose="020B0604020202020204" pitchFamily="34" charset="0"/>
                        </a:rPr>
                        <a:t>Intel</a:t>
                      </a:r>
                      <a:r>
                        <a:rPr lang="en-US" sz="1050" b="0" i="0" u="none" strike="noStrike" baseline="0" dirty="0">
                          <a:solidFill>
                            <a:srgbClr val="000000"/>
                          </a:solidFill>
                          <a:effectLst/>
                          <a:latin typeface="Arial" panose="020B0604020202020204" pitchFamily="34" charset="0"/>
                          <a:cs typeface="Arial" panose="020B0604020202020204" pitchFamily="34" charset="0"/>
                        </a:rPr>
                        <a:t> Atom E3815</a:t>
                      </a:r>
                    </a:p>
                    <a:p>
                      <a:pPr algn="ctr" fontAlgn="t"/>
                      <a:r>
                        <a:rPr lang="en-US" sz="1050" b="0" i="0" u="none" strike="noStrike" baseline="0" dirty="0">
                          <a:solidFill>
                            <a:srgbClr val="000000"/>
                          </a:solidFill>
                          <a:effectLst/>
                          <a:latin typeface="Arial" panose="020B0604020202020204" pitchFamily="34" charset="0"/>
                          <a:cs typeface="Arial" panose="020B0604020202020204" pitchFamily="34" charset="0"/>
                        </a:rPr>
                        <a:t>(Single Core)</a:t>
                      </a:r>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8743" marR="8743" marT="87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050" b="0" i="0" u="none" strike="noStrike" dirty="0">
                          <a:solidFill>
                            <a:srgbClr val="000000"/>
                          </a:solidFill>
                          <a:effectLst/>
                          <a:latin typeface="Arial" panose="020B0604020202020204" pitchFamily="34" charset="0"/>
                          <a:cs typeface="Arial" panose="020B0604020202020204" pitchFamily="34" charset="0"/>
                        </a:rPr>
                        <a:t>Intel</a:t>
                      </a:r>
                      <a:r>
                        <a:rPr lang="en-US" sz="1050" b="0" i="0" u="none" strike="noStrike" baseline="0" dirty="0">
                          <a:solidFill>
                            <a:srgbClr val="000000"/>
                          </a:solidFill>
                          <a:effectLst/>
                          <a:latin typeface="Arial" panose="020B0604020202020204" pitchFamily="34" charset="0"/>
                          <a:cs typeface="Arial" panose="020B0604020202020204" pitchFamily="34" charset="0"/>
                        </a:rPr>
                        <a:t> Atom E3815</a:t>
                      </a:r>
                    </a:p>
                    <a:p>
                      <a:pPr algn="ctr" fontAlgn="t"/>
                      <a:r>
                        <a:rPr lang="en-US" sz="1050" b="0" i="0" u="none" strike="noStrike" baseline="0" dirty="0">
                          <a:solidFill>
                            <a:srgbClr val="000000"/>
                          </a:solidFill>
                          <a:effectLst/>
                          <a:latin typeface="Arial" panose="020B0604020202020204" pitchFamily="34" charset="0"/>
                          <a:cs typeface="Arial" panose="020B0604020202020204" pitchFamily="34" charset="0"/>
                        </a:rPr>
                        <a:t>(Single Core)</a:t>
                      </a:r>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8743" marR="8743" marT="87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US" sz="1050" b="0" i="0" u="none" strike="noStrike" dirty="0">
                          <a:solidFill>
                            <a:srgbClr val="000000"/>
                          </a:solidFill>
                          <a:effectLst/>
                          <a:latin typeface="Arial" panose="020B0604020202020204" pitchFamily="34" charset="0"/>
                          <a:cs typeface="Arial" panose="020B0604020202020204" pitchFamily="34" charset="0"/>
                        </a:rPr>
                        <a:t>Intel</a:t>
                      </a:r>
                      <a:r>
                        <a:rPr lang="en-US" sz="1050" b="0" i="0" u="none" strike="noStrike" baseline="0" dirty="0">
                          <a:solidFill>
                            <a:srgbClr val="000000"/>
                          </a:solidFill>
                          <a:effectLst/>
                          <a:latin typeface="Arial" panose="020B0604020202020204" pitchFamily="34" charset="0"/>
                          <a:cs typeface="Arial" panose="020B0604020202020204" pitchFamily="34" charset="0"/>
                        </a:rPr>
                        <a:t> Atom E3815</a:t>
                      </a:r>
                    </a:p>
                    <a:p>
                      <a:pPr algn="ctr" fontAlgn="t"/>
                      <a:r>
                        <a:rPr lang="en-US" sz="1050" b="0" i="0" u="none" strike="noStrike" baseline="0" dirty="0">
                          <a:solidFill>
                            <a:srgbClr val="000000"/>
                          </a:solidFill>
                          <a:effectLst/>
                          <a:latin typeface="Arial" panose="020B0604020202020204" pitchFamily="34" charset="0"/>
                          <a:cs typeface="Arial" panose="020B0604020202020204" pitchFamily="34" charset="0"/>
                        </a:rPr>
                        <a:t>(Single Core)</a:t>
                      </a:r>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8743" marR="8743" marT="87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Intel Atom E3950 x7</a:t>
                      </a:r>
                    </a:p>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(Quad</a:t>
                      </a:r>
                      <a:r>
                        <a:rPr lang="en-US" sz="1050" b="0" i="0" u="none" strike="noStrike" baseline="0" dirty="0">
                          <a:solidFill>
                            <a:srgbClr val="000000"/>
                          </a:solidFill>
                          <a:effectLst/>
                          <a:latin typeface="Arial" panose="020B0604020202020204" pitchFamily="34" charset="0"/>
                          <a:cs typeface="Arial" panose="020B0604020202020204" pitchFamily="34" charset="0"/>
                        </a:rPr>
                        <a:t> Core)</a:t>
                      </a:r>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Intel i5-7500T</a:t>
                      </a:r>
                    </a:p>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(Quad Core)</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79196">
                <a:tc>
                  <a:txBody>
                    <a:bodyPr/>
                    <a:lstStyle/>
                    <a:p>
                      <a:pPr algn="ctr" fontAlgn="t"/>
                      <a:r>
                        <a:rPr lang="en-US" sz="1050" b="0" i="0" u="none" strike="noStrike" dirty="0">
                          <a:solidFill>
                            <a:srgbClr val="000000"/>
                          </a:solidFill>
                          <a:effectLst/>
                          <a:latin typeface="Arial" panose="020B0604020202020204" pitchFamily="34" charset="0"/>
                          <a:cs typeface="Arial" panose="020B0604020202020204" pitchFamily="34" charset="0"/>
                        </a:rPr>
                        <a:t>Thermal Solution</a:t>
                      </a:r>
                    </a:p>
                  </a:txBody>
                  <a:tcPr marL="8743" marR="8743" marT="87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050" b="0" i="0" u="none" strike="noStrike" dirty="0" err="1">
                          <a:solidFill>
                            <a:srgbClr val="000000"/>
                          </a:solidFill>
                          <a:effectLst/>
                          <a:latin typeface="Arial" panose="020B0604020202020204" pitchFamily="34" charset="0"/>
                          <a:cs typeface="Arial" panose="020B0604020202020204" pitchFamily="34" charset="0"/>
                        </a:rPr>
                        <a:t>Fanless</a:t>
                      </a:r>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err="1">
                          <a:solidFill>
                            <a:srgbClr val="000000"/>
                          </a:solidFill>
                          <a:effectLst/>
                          <a:latin typeface="Arial" panose="020B0604020202020204" pitchFamily="34" charset="0"/>
                          <a:cs typeface="Arial" panose="020B0604020202020204" pitchFamily="34" charset="0"/>
                        </a:rPr>
                        <a:t>Fanless</a:t>
                      </a:r>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err="1">
                          <a:solidFill>
                            <a:srgbClr val="000000"/>
                          </a:solidFill>
                          <a:effectLst/>
                          <a:latin typeface="Arial" panose="020B0604020202020204" pitchFamily="34" charset="0"/>
                          <a:cs typeface="Arial" panose="020B0604020202020204" pitchFamily="34" charset="0"/>
                        </a:rPr>
                        <a:t>Fanless</a:t>
                      </a:r>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err="1">
                          <a:solidFill>
                            <a:srgbClr val="000000"/>
                          </a:solidFill>
                          <a:effectLst/>
                          <a:latin typeface="Arial" panose="020B0604020202020204" pitchFamily="34" charset="0"/>
                          <a:cs typeface="Arial" panose="020B0604020202020204" pitchFamily="34" charset="0"/>
                        </a:rPr>
                        <a:t>Fanless</a:t>
                      </a:r>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err="1">
                          <a:solidFill>
                            <a:srgbClr val="000000"/>
                          </a:solidFill>
                          <a:effectLst/>
                          <a:latin typeface="Arial" panose="020B0604020202020204" pitchFamily="34" charset="0"/>
                          <a:cs typeface="Arial" panose="020B0604020202020204" pitchFamily="34" charset="0"/>
                        </a:rPr>
                        <a:t>Fanless</a:t>
                      </a:r>
                      <a:endParaRPr lang="en-US" sz="1050" b="0" i="0" u="none" strike="noStrike" dirty="0">
                        <a:solidFill>
                          <a:srgbClr val="000000"/>
                        </a:solidFill>
                        <a:effectLst/>
                        <a:latin typeface="Arial" panose="020B0604020202020204" pitchFamily="34" charset="0"/>
                        <a:cs typeface="Arial" panose="020B0604020202020204" pitchFamily="34" charset="0"/>
                      </a:endParaRP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193907">
                <a:tc>
                  <a:txBody>
                    <a:bodyPr/>
                    <a:lstStyle/>
                    <a:p>
                      <a:pPr algn="ctr" fontAlgn="t"/>
                      <a:r>
                        <a:rPr lang="en-US" sz="1050" b="0" i="0" u="none" strike="noStrike" dirty="0">
                          <a:solidFill>
                            <a:srgbClr val="000000"/>
                          </a:solidFill>
                          <a:effectLst/>
                          <a:latin typeface="Arial" panose="020B0604020202020204" pitchFamily="34" charset="0"/>
                          <a:cs typeface="Arial" panose="020B0604020202020204" pitchFamily="34" charset="0"/>
                        </a:rPr>
                        <a:t>Power Supply</a:t>
                      </a:r>
                    </a:p>
                  </a:txBody>
                  <a:tcPr marL="8743" marR="8743" marT="87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050" b="0" i="0" u="none" strike="noStrike" baseline="0">
                          <a:solidFill>
                            <a:srgbClr val="000000"/>
                          </a:solidFill>
                          <a:effectLst/>
                          <a:latin typeface="Arial" panose="020B0604020202020204" pitchFamily="34" charset="0"/>
                          <a:cs typeface="Arial" panose="020B0604020202020204" pitchFamily="34" charset="0"/>
                        </a:rPr>
                        <a:t>5V </a:t>
                      </a:r>
                      <a:r>
                        <a:rPr lang="en-US" sz="1050" b="0" i="0" u="none" strike="noStrike">
                          <a:solidFill>
                            <a:srgbClr val="000000"/>
                          </a:solidFill>
                          <a:effectLst/>
                          <a:latin typeface="Arial" panose="020B0604020202020204" pitchFamily="34" charset="0"/>
                          <a:cs typeface="Arial" panose="020B0604020202020204" pitchFamily="34" charset="0"/>
                        </a:rPr>
                        <a:t>DC</a:t>
                      </a:r>
                      <a:r>
                        <a:rPr lang="en-US" sz="1050" b="0" i="0" u="none" strike="noStrike" dirty="0">
                          <a:solidFill>
                            <a:srgbClr val="000000"/>
                          </a:solidFill>
                          <a:effectLst/>
                          <a:latin typeface="Arial" panose="020B0604020202020204" pitchFamily="34" charset="0"/>
                          <a:cs typeface="Arial" panose="020B0604020202020204" pitchFamily="34" charset="0"/>
                        </a:rPr>
                        <a:t>, External Brick</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baseline="0">
                          <a:solidFill>
                            <a:srgbClr val="000000"/>
                          </a:solidFill>
                          <a:effectLst/>
                          <a:latin typeface="Arial" panose="020B0604020202020204" pitchFamily="34" charset="0"/>
                          <a:cs typeface="Arial" panose="020B0604020202020204" pitchFamily="34" charset="0"/>
                        </a:rPr>
                        <a:t>24V </a:t>
                      </a:r>
                      <a:r>
                        <a:rPr lang="en-US" sz="1050" b="0" i="0" u="none" strike="noStrike">
                          <a:solidFill>
                            <a:srgbClr val="000000"/>
                          </a:solidFill>
                          <a:effectLst/>
                          <a:latin typeface="Arial" panose="020B0604020202020204" pitchFamily="34" charset="0"/>
                          <a:cs typeface="Arial" panose="020B0604020202020204" pitchFamily="34" charset="0"/>
                        </a:rPr>
                        <a:t>DC</a:t>
                      </a:r>
                      <a:r>
                        <a:rPr lang="en-US" sz="1050" b="0" i="0" u="none" strike="noStrike" dirty="0">
                          <a:solidFill>
                            <a:srgbClr val="000000"/>
                          </a:solidFill>
                          <a:effectLst/>
                          <a:latin typeface="Arial" panose="020B0604020202020204" pitchFamily="34" charset="0"/>
                          <a:cs typeface="Arial" panose="020B0604020202020204" pitchFamily="34" charset="0"/>
                        </a:rPr>
                        <a:t>, Wide Range</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baseline="0">
                          <a:solidFill>
                            <a:srgbClr val="000000"/>
                          </a:solidFill>
                          <a:effectLst/>
                          <a:latin typeface="Arial" panose="020B0604020202020204" pitchFamily="34" charset="0"/>
                          <a:cs typeface="Arial" panose="020B0604020202020204" pitchFamily="34" charset="0"/>
                        </a:rPr>
                        <a:t>24V </a:t>
                      </a:r>
                      <a:r>
                        <a:rPr lang="en-US" sz="1050" b="0" i="0" u="none" strike="noStrike">
                          <a:solidFill>
                            <a:srgbClr val="000000"/>
                          </a:solidFill>
                          <a:effectLst/>
                          <a:latin typeface="Arial" panose="020B0604020202020204" pitchFamily="34" charset="0"/>
                          <a:cs typeface="Arial" panose="020B0604020202020204" pitchFamily="34" charset="0"/>
                        </a:rPr>
                        <a:t>DC</a:t>
                      </a:r>
                      <a:r>
                        <a:rPr lang="en-US" sz="1050" b="0" i="0" u="none" strike="noStrike" dirty="0">
                          <a:solidFill>
                            <a:srgbClr val="000000"/>
                          </a:solidFill>
                          <a:effectLst/>
                          <a:latin typeface="Arial" panose="020B0604020202020204" pitchFamily="34" charset="0"/>
                          <a:cs typeface="Arial" panose="020B0604020202020204" pitchFamily="34" charset="0"/>
                        </a:rPr>
                        <a:t>, Wide Range</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baseline="0" dirty="0">
                          <a:solidFill>
                            <a:srgbClr val="000000"/>
                          </a:solidFill>
                          <a:effectLst/>
                          <a:latin typeface="Arial" panose="020B0604020202020204" pitchFamily="34" charset="0"/>
                          <a:cs typeface="Arial" panose="020B0604020202020204" pitchFamily="34" charset="0"/>
                        </a:rPr>
                        <a:t>24V </a:t>
                      </a:r>
                      <a:r>
                        <a:rPr lang="en-US" sz="1050" b="0" i="0" u="none" strike="noStrike" dirty="0">
                          <a:solidFill>
                            <a:srgbClr val="000000"/>
                          </a:solidFill>
                          <a:effectLst/>
                          <a:latin typeface="Arial" panose="020B0604020202020204" pitchFamily="34" charset="0"/>
                          <a:cs typeface="Arial" panose="020B0604020202020204" pitchFamily="34" charset="0"/>
                        </a:rPr>
                        <a:t>DC, Wide Range</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baseline="0" dirty="0">
                          <a:solidFill>
                            <a:srgbClr val="000000"/>
                          </a:solidFill>
                          <a:effectLst/>
                          <a:latin typeface="Arial" panose="020B0604020202020204" pitchFamily="34" charset="0"/>
                          <a:cs typeface="Arial" panose="020B0604020202020204" pitchFamily="34" charset="0"/>
                        </a:rPr>
                        <a:t>24V </a:t>
                      </a:r>
                      <a:r>
                        <a:rPr lang="en-US" sz="1050" b="0" i="0" u="none" strike="noStrike" dirty="0">
                          <a:solidFill>
                            <a:srgbClr val="000000"/>
                          </a:solidFill>
                          <a:effectLst/>
                          <a:latin typeface="Arial" panose="020B0604020202020204" pitchFamily="34" charset="0"/>
                          <a:cs typeface="Arial" panose="020B0604020202020204" pitchFamily="34" charset="0"/>
                        </a:rPr>
                        <a:t>DC, Wide Range</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188549">
                <a:tc>
                  <a:txBody>
                    <a:bodyPr/>
                    <a:lstStyle/>
                    <a:p>
                      <a:pPr algn="ctr" fontAlgn="t"/>
                      <a:r>
                        <a:rPr lang="en-US" sz="1050" b="0" i="0" u="none" strike="noStrike" baseline="0" dirty="0">
                          <a:solidFill>
                            <a:srgbClr val="000000"/>
                          </a:solidFill>
                          <a:effectLst/>
                          <a:latin typeface="Arial" panose="020B0604020202020204" pitchFamily="34" charset="0"/>
                          <a:cs typeface="Arial" panose="020B0604020202020204" pitchFamily="34" charset="0"/>
                        </a:rPr>
                        <a:t>Indicat</a:t>
                      </a:r>
                      <a:r>
                        <a:rPr lang="en-US" sz="1050" b="0" i="0" u="none" strike="noStrike" dirty="0">
                          <a:solidFill>
                            <a:srgbClr val="000000"/>
                          </a:solidFill>
                          <a:effectLst/>
                          <a:latin typeface="Arial" panose="020B0604020202020204" pitchFamily="34" charset="0"/>
                          <a:cs typeface="Arial" panose="020B0604020202020204" pitchFamily="34" charset="0"/>
                        </a:rPr>
                        <a:t>ors</a:t>
                      </a:r>
                    </a:p>
                  </a:txBody>
                  <a:tcPr marL="8743" marR="8743" marT="8743"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Power Switch, Power LED</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Power Switch, Power LED</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Power Switch, Power LED</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Power Switch, Power LED</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Power Switch, Power LED</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180748">
                <a:tc gridSpan="6">
                  <a:txBody>
                    <a:bodyPr/>
                    <a:lstStyle/>
                    <a:p>
                      <a:pPr algn="l" fontAlgn="b"/>
                      <a:r>
                        <a:rPr lang="en-US" sz="1050" b="1" i="0" u="none" strike="noStrike" dirty="0">
                          <a:solidFill>
                            <a:srgbClr val="000000"/>
                          </a:solidFill>
                          <a:effectLst/>
                          <a:latin typeface="Arial" panose="020B0604020202020204" pitchFamily="34" charset="0"/>
                          <a:cs typeface="Arial" panose="020B0604020202020204" pitchFamily="34" charset="0"/>
                        </a:rPr>
                        <a:t>Environmental &amp; Certifications</a:t>
                      </a:r>
                    </a:p>
                  </a:txBody>
                  <a:tcPr marL="8743" marR="8743" marT="8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A6A6A6"/>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3"/>
                  </a:ext>
                </a:extLst>
              </a:tr>
              <a:tr h="212832">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Operating Temperature</a:t>
                      </a:r>
                    </a:p>
                  </a:txBody>
                  <a:tcPr marL="8743" marR="8743" marT="8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0-50°C</a:t>
                      </a:r>
                    </a:p>
                  </a:txBody>
                  <a:tcPr marL="8743" marR="8743" marT="8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-20-60°C</a:t>
                      </a:r>
                    </a:p>
                  </a:txBody>
                  <a:tcPr marL="8743" marR="8743" marT="8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609585" rtl="0" eaLnBrk="1" fontAlgn="b" latinLnBrk="0" hangingPunct="1">
                        <a:lnSpc>
                          <a:spcPct val="100000"/>
                        </a:lnSpc>
                        <a:spcBef>
                          <a:spcPts val="0"/>
                        </a:spcBef>
                        <a:spcAft>
                          <a:spcPts val="0"/>
                        </a:spcAft>
                        <a:buClrTx/>
                        <a:buSzTx/>
                        <a:buFontTx/>
                        <a:buNone/>
                        <a:tabLst/>
                        <a:defRPr/>
                      </a:pPr>
                      <a:r>
                        <a:rPr lang="en-US" sz="1050" b="0" i="0" u="none" strike="noStrike" dirty="0">
                          <a:solidFill>
                            <a:srgbClr val="000000"/>
                          </a:solidFill>
                          <a:effectLst/>
                          <a:latin typeface="Arial" panose="020B0604020202020204" pitchFamily="34" charset="0"/>
                          <a:cs typeface="Arial" panose="020B0604020202020204" pitchFamily="34" charset="0"/>
                        </a:rPr>
                        <a:t>0-50°C</a:t>
                      </a:r>
                    </a:p>
                  </a:txBody>
                  <a:tcPr marL="8743" marR="8743" marT="8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0-55°C</a:t>
                      </a:r>
                    </a:p>
                  </a:txBody>
                  <a:tcPr marL="8743" marR="8743" marT="8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0-45°C</a:t>
                      </a:r>
                    </a:p>
                  </a:txBody>
                  <a:tcPr marL="8743" marR="8743" marT="874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4"/>
                  </a:ext>
                </a:extLst>
              </a:tr>
              <a:tr h="107025">
                <a:tc>
                  <a:txBody>
                    <a:bodyPr/>
                    <a:lstStyle/>
                    <a:p>
                      <a:pPr algn="ctr" fontAlgn="b"/>
                      <a:r>
                        <a:rPr lang="en-US" sz="1050" b="0" i="0" u="none" strike="noStrike" dirty="0">
                          <a:solidFill>
                            <a:srgbClr val="000000"/>
                          </a:solidFill>
                          <a:effectLst/>
                          <a:latin typeface="Arial" panose="020B0604020202020204" pitchFamily="34" charset="0"/>
                          <a:cs typeface="Arial" panose="020B0604020202020204" pitchFamily="34" charset="0"/>
                        </a:rPr>
                        <a:t>Certifications</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2F2F2"/>
                    </a:solidFill>
                  </a:tcPr>
                </a:tc>
                <a:tc gridSpan="5">
                  <a:txBody>
                    <a:bodyPr/>
                    <a:lstStyle/>
                    <a:p>
                      <a:pPr algn="ctr" fontAlgn="b"/>
                      <a:r>
                        <a:rPr lang="en-US" sz="1050" b="0" i="0" u="none" strike="noStrike" dirty="0" err="1">
                          <a:solidFill>
                            <a:srgbClr val="000000"/>
                          </a:solidFill>
                          <a:effectLst/>
                          <a:latin typeface="Arial" panose="020B0604020202020204" pitchFamily="34" charset="0"/>
                          <a:cs typeface="Arial" panose="020B0604020202020204" pitchFamily="34" charset="0"/>
                        </a:rPr>
                        <a:t>cULus</a:t>
                      </a:r>
                      <a:r>
                        <a:rPr lang="en-US" sz="1050" b="0" i="0" u="none" strike="noStrike" dirty="0">
                          <a:solidFill>
                            <a:srgbClr val="000000"/>
                          </a:solidFill>
                          <a:effectLst/>
                          <a:latin typeface="Arial" panose="020B0604020202020204" pitchFamily="34" charset="0"/>
                          <a:cs typeface="Arial" panose="020B0604020202020204" pitchFamily="34" charset="0"/>
                        </a:rPr>
                        <a:t>/CE,</a:t>
                      </a:r>
                      <a:r>
                        <a:rPr lang="en-US" sz="1050" b="0" i="0" u="none" strike="noStrike" baseline="0" dirty="0">
                          <a:solidFill>
                            <a:srgbClr val="000000"/>
                          </a:solidFill>
                          <a:effectLst/>
                          <a:latin typeface="Arial" panose="020B0604020202020204" pitchFamily="34" charset="0"/>
                          <a:cs typeface="Arial" panose="020B0604020202020204" pitchFamily="34" charset="0"/>
                        </a:rPr>
                        <a:t> </a:t>
                      </a:r>
                      <a:r>
                        <a:rPr lang="en-US" sz="1050" b="0" i="0" u="none" strike="noStrike" dirty="0">
                          <a:solidFill>
                            <a:srgbClr val="000000"/>
                          </a:solidFill>
                          <a:effectLst/>
                          <a:latin typeface="Arial" panose="020B0604020202020204" pitchFamily="34" charset="0"/>
                          <a:cs typeface="Arial" panose="020B0604020202020204" pitchFamily="34" charset="0"/>
                        </a:rPr>
                        <a:t>KC, BIS, EAC, RCM</a:t>
                      </a:r>
                    </a:p>
                  </a:txBody>
                  <a:tcPr marL="8743" marR="8743" marT="87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15"/>
                  </a:ext>
                </a:extLst>
              </a:tr>
            </a:tbl>
          </a:graphicData>
        </a:graphic>
      </p:graphicFrame>
      <p:pic>
        <p:nvPicPr>
          <p:cNvPr id="8" name="Picture 7"/>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98737" y="770383"/>
            <a:ext cx="1447180" cy="1165654"/>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519485" y="853981"/>
            <a:ext cx="1682413" cy="1107989"/>
          </a:xfrm>
          <a:prstGeom prst="rect">
            <a:avLst/>
          </a:prstGeom>
        </p:spPr>
      </p:pic>
      <p:pic>
        <p:nvPicPr>
          <p:cNvPr id="10" name="Picture 9"/>
          <p:cNvPicPr>
            <a:picLocks noChangeAspect="1"/>
          </p:cNvPicPr>
          <p:nvPr/>
        </p:nvPicPr>
        <p:blipFill>
          <a:blip r:embed="rId5" cstate="print">
            <a:extLst>
              <a:ext uri="{BEBA8EAE-BF5A-486C-A8C5-ECC9F3942E4B}">
                <a14:imgProps xmlns:a14="http://schemas.microsoft.com/office/drawing/2010/main">
                  <a14:imgLayer r:embed="rId6">
                    <a14:imgEffect>
                      <a14:backgroundRemoval t="9987" b="89980" l="10000" r="96868"/>
                    </a14:imgEffect>
                  </a14:imgLayer>
                </a14:imgProps>
              </a:ext>
              <a:ext uri="{28A0092B-C50C-407E-A947-70E740481C1C}">
                <a14:useLocalDpi xmlns:a14="http://schemas.microsoft.com/office/drawing/2010/main"/>
              </a:ext>
            </a:extLst>
          </a:blip>
          <a:stretch>
            <a:fillRect/>
          </a:stretch>
        </p:blipFill>
        <p:spPr>
          <a:xfrm>
            <a:off x="1862871" y="833048"/>
            <a:ext cx="1360221" cy="1089609"/>
          </a:xfrm>
          <a:prstGeom prst="rect">
            <a:avLst/>
          </a:prstGeom>
        </p:spPr>
      </p:pic>
      <p:pic>
        <p:nvPicPr>
          <p:cNvPr id="11" name="Picture 10"/>
          <p:cNvPicPr>
            <a:picLocks noChangeAspect="1"/>
          </p:cNvPicPr>
          <p:nvPr/>
        </p:nvPicPr>
        <p:blipFill>
          <a:blip r:embed="rId7" cstate="print">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a:ext>
            </a:extLst>
          </a:blip>
          <a:stretch>
            <a:fillRect/>
          </a:stretch>
        </p:blipFill>
        <p:spPr>
          <a:xfrm>
            <a:off x="7442756" y="740259"/>
            <a:ext cx="1796638" cy="1275186"/>
          </a:xfrm>
          <a:prstGeom prst="rect">
            <a:avLst/>
          </a:prstGeom>
        </p:spPr>
      </p:pic>
    </p:spTree>
    <p:extLst>
      <p:ext uri="{BB962C8B-B14F-4D97-AF65-F5344CB8AC3E}">
        <p14:creationId xmlns:p14="http://schemas.microsoft.com/office/powerpoint/2010/main" val="343325492"/>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D19248E-741C-4AE8-9E72-281AF18CE3D6}"/>
              </a:ext>
            </a:extLst>
          </p:cNvPr>
          <p:cNvSpPr>
            <a:spLocks noGrp="1"/>
          </p:cNvSpPr>
          <p:nvPr>
            <p:ph type="body" sz="quarter" idx="10"/>
          </p:nvPr>
        </p:nvSpPr>
        <p:spPr/>
        <p:txBody>
          <a:bodyPr/>
          <a:lstStyle/>
          <a:p>
            <a:r>
              <a:rPr lang="en-US" dirty="0"/>
              <a:t>Licensing</a:t>
            </a:r>
          </a:p>
        </p:txBody>
      </p:sp>
    </p:spTree>
    <p:extLst>
      <p:ext uri="{BB962C8B-B14F-4D97-AF65-F5344CB8AC3E}">
        <p14:creationId xmlns:p14="http://schemas.microsoft.com/office/powerpoint/2010/main" val="2561104828"/>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78AED841-F9A9-A340-AB4F-45917B572357}"/>
              </a:ext>
            </a:extLst>
          </p:cNvPr>
          <p:cNvSpPr>
            <a:spLocks noGrp="1"/>
          </p:cNvSpPr>
          <p:nvPr>
            <p:ph type="body" sz="quarter" idx="11"/>
          </p:nvPr>
        </p:nvSpPr>
        <p:spPr>
          <a:xfrm>
            <a:off x="381743" y="990705"/>
            <a:ext cx="11428511" cy="767305"/>
          </a:xfrm>
        </p:spPr>
        <p:txBody>
          <a:bodyPr anchor="t"/>
          <a:lstStyle/>
          <a:p>
            <a:r>
              <a:rPr lang="en-US" dirty="0">
                <a:solidFill>
                  <a:schemeClr val="bg1">
                    <a:lumMod val="50000"/>
                  </a:schemeClr>
                </a:solidFill>
              </a:rPr>
              <a:t>Users now can purchase single ThinManager connection licenses that have no network or location restrictions and provide for bulk purchase discounts.</a:t>
            </a:r>
          </a:p>
        </p:txBody>
      </p:sp>
      <p:sp>
        <p:nvSpPr>
          <p:cNvPr id="113" name="Title 5"/>
          <p:cNvSpPr>
            <a:spLocks noGrp="1"/>
          </p:cNvSpPr>
          <p:nvPr>
            <p:ph type="title"/>
          </p:nvPr>
        </p:nvSpPr>
        <p:spPr/>
        <p:txBody>
          <a:bodyPr>
            <a:normAutofit/>
          </a:bodyPr>
          <a:lstStyle/>
          <a:p>
            <a:r>
              <a:rPr lang="en-US" sz="3200" dirty="0"/>
              <a:t>ThinManager V-FLEX Licensing Overview</a:t>
            </a:r>
          </a:p>
        </p:txBody>
      </p:sp>
      <p:sp>
        <p:nvSpPr>
          <p:cNvPr id="20" name="Text Placeholder 19">
            <a:extLst>
              <a:ext uri="{FF2B5EF4-FFF2-40B4-BE49-F238E27FC236}">
                <a16:creationId xmlns:a16="http://schemas.microsoft.com/office/drawing/2014/main" id="{95E16ED0-E3D2-AB4A-B9A0-6D9882350BE1}"/>
              </a:ext>
            </a:extLst>
          </p:cNvPr>
          <p:cNvSpPr>
            <a:spLocks noGrp="1"/>
          </p:cNvSpPr>
          <p:nvPr>
            <p:ph type="body" sz="quarter" idx="14"/>
          </p:nvPr>
        </p:nvSpPr>
        <p:spPr>
          <a:xfrm>
            <a:off x="398310" y="2928556"/>
            <a:ext cx="5597270" cy="2821292"/>
          </a:xfrm>
        </p:spPr>
        <p:txBody>
          <a:bodyPr anchor="ctr"/>
          <a:lstStyle/>
          <a:p>
            <a:pPr marL="0" indent="0">
              <a:buNone/>
            </a:pPr>
            <a:r>
              <a:rPr lang="en-US" dirty="0"/>
              <a:t>Deliver ThinManager client connections with maximum flexibility on an as-needed basis to any of your facilities around the world.</a:t>
            </a:r>
          </a:p>
          <a:p>
            <a:pPr marL="0" indent="0">
              <a:buNone/>
            </a:pPr>
            <a:r>
              <a:rPr lang="en-US" dirty="0"/>
              <a:t>ThinManager V-FLEX licensing is a single ThinManager </a:t>
            </a:r>
            <a:r>
              <a:rPr lang="en-US" dirty="0" err="1"/>
              <a:t>XLr</a:t>
            </a:r>
            <a:r>
              <a:rPr lang="en-US" dirty="0"/>
              <a:t> individual terminal connection license that can be purchased one-at-a-time in any quantity.</a:t>
            </a:r>
          </a:p>
          <a:p>
            <a:pPr marL="0" indent="0">
              <a:buNone/>
            </a:pPr>
            <a:r>
              <a:rPr lang="en-US" dirty="0"/>
              <a:t>They can be deployed over an unlimited number of </a:t>
            </a:r>
            <a:r>
              <a:rPr lang="en-US" dirty="0" err="1"/>
              <a:t>ThinServer</a:t>
            </a:r>
            <a:r>
              <a:rPr lang="en-US" dirty="0"/>
              <a:t> pairs (primary/backup) at an unlimited number of locations on multiple networks. </a:t>
            </a:r>
          </a:p>
        </p:txBody>
      </p:sp>
      <p:sp>
        <p:nvSpPr>
          <p:cNvPr id="87" name="Text Placeholder 19">
            <a:extLst>
              <a:ext uri="{FF2B5EF4-FFF2-40B4-BE49-F238E27FC236}">
                <a16:creationId xmlns:a16="http://schemas.microsoft.com/office/drawing/2014/main" id="{DA8AF180-55DE-2141-AFFA-C615B377E389}"/>
              </a:ext>
            </a:extLst>
          </p:cNvPr>
          <p:cNvSpPr txBox="1">
            <a:spLocks/>
          </p:cNvSpPr>
          <p:nvPr/>
        </p:nvSpPr>
        <p:spPr>
          <a:xfrm>
            <a:off x="6593212" y="2224471"/>
            <a:ext cx="5217042" cy="3448295"/>
          </a:xfrm>
          <a:prstGeom prst="rect">
            <a:avLst/>
          </a:prstGeom>
        </p:spPr>
        <p:txBody>
          <a:bodyPr/>
          <a:lstStyle>
            <a:lvl1pPr marL="230188" indent="-230188" algn="l" rtl="0" eaLnBrk="1" fontAlgn="base" hangingPunct="1">
              <a:lnSpc>
                <a:spcPct val="100000"/>
              </a:lnSpc>
              <a:spcBef>
                <a:spcPts val="0"/>
              </a:spcBef>
              <a:spcAft>
                <a:spcPts val="800"/>
              </a:spcAft>
              <a:buClrTx/>
              <a:buFont typeface="Arial" panose="020B0604020202020204" pitchFamily="34" charset="0"/>
              <a:buChar char="•"/>
              <a:tabLst/>
              <a:defRPr sz="1600">
                <a:solidFill>
                  <a:schemeClr val="bg2"/>
                </a:solidFill>
                <a:latin typeface="+mj-lt"/>
                <a:ea typeface="+mn-ea"/>
                <a:cs typeface="+mn-cs"/>
              </a:defRPr>
            </a:lvl1pPr>
            <a:lvl2pPr marL="692150" indent="-144463" algn="l" rtl="0" eaLnBrk="1" fontAlgn="base" hangingPunct="1">
              <a:lnSpc>
                <a:spcPct val="100000"/>
              </a:lnSpc>
              <a:spcBef>
                <a:spcPts val="0"/>
              </a:spcBef>
              <a:spcAft>
                <a:spcPts val="800"/>
              </a:spcAft>
              <a:buClrTx/>
              <a:buSzPct val="80000"/>
              <a:buFont typeface="Arial" panose="020B0604020202020204" pitchFamily="34" charset="0"/>
              <a:buChar char="•"/>
              <a:tabLst/>
              <a:defRPr sz="1600">
                <a:solidFill>
                  <a:schemeClr val="bg2"/>
                </a:solidFill>
                <a:latin typeface="+mj-lt"/>
                <a:ea typeface="+mn-ea"/>
              </a:defRPr>
            </a:lvl2pPr>
            <a:lvl3pPr marL="1038225" indent="-158750" algn="l" rtl="0" eaLnBrk="1" fontAlgn="base" hangingPunct="1">
              <a:lnSpc>
                <a:spcPct val="100000"/>
              </a:lnSpc>
              <a:spcBef>
                <a:spcPts val="0"/>
              </a:spcBef>
              <a:spcAft>
                <a:spcPts val="800"/>
              </a:spcAft>
              <a:buClrTx/>
              <a:buSzPct val="80000"/>
              <a:buFont typeface="Arial" panose="020B0604020202020204" pitchFamily="34" charset="0"/>
              <a:buChar char="•"/>
              <a:tabLst/>
              <a:defRPr sz="1400">
                <a:solidFill>
                  <a:schemeClr val="bg2"/>
                </a:solidFill>
                <a:latin typeface="+mj-lt"/>
                <a:ea typeface="+mn-ea"/>
              </a:defRPr>
            </a:lvl3pPr>
            <a:lvl4pPr marL="1384300" indent="-158750" algn="l" rtl="0" eaLnBrk="1" fontAlgn="base" hangingPunct="1">
              <a:lnSpc>
                <a:spcPct val="100000"/>
              </a:lnSpc>
              <a:spcBef>
                <a:spcPts val="0"/>
              </a:spcBef>
              <a:spcAft>
                <a:spcPts val="800"/>
              </a:spcAft>
              <a:buClrTx/>
              <a:buFont typeface="Arial" panose="020B0604020202020204" pitchFamily="34" charset="0"/>
              <a:buChar char="•"/>
              <a:tabLst/>
              <a:defRPr sz="1200" cap="none">
                <a:solidFill>
                  <a:schemeClr val="bg2"/>
                </a:solidFill>
                <a:latin typeface="+mj-lt"/>
                <a:ea typeface="+mn-ea"/>
              </a:defRPr>
            </a:lvl4pPr>
            <a:lvl5pPr marL="2640013" indent="-201613" algn="l" rtl="0" eaLnBrk="1" fontAlgn="base" hangingPunct="1">
              <a:lnSpc>
                <a:spcPct val="100000"/>
              </a:lnSpc>
              <a:spcBef>
                <a:spcPts val="0"/>
              </a:spcBef>
              <a:spcAft>
                <a:spcPts val="800"/>
              </a:spcAft>
              <a:buClrTx/>
              <a:buFont typeface="Arial" panose="020B0604020202020204" pitchFamily="34" charset="0"/>
              <a:buChar char="•"/>
              <a:tabLst/>
              <a:defRPr sz="1200" cap="none">
                <a:solidFill>
                  <a:schemeClr val="tx2"/>
                </a:solidFill>
                <a:latin typeface="+mj-lt"/>
                <a:ea typeface="+mn-ea"/>
              </a:defRPr>
            </a:lvl5pPr>
            <a:lvl6pPr marL="3352045"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6pPr>
            <a:lvl7pPr marL="3961509"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7pPr>
            <a:lvl8pPr marL="4570972"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8pPr>
            <a:lvl9pPr marL="5180434" indent="-304731" algn="l" rtl="0" eaLnBrk="1" fontAlgn="base" hangingPunct="1">
              <a:spcBef>
                <a:spcPct val="20000"/>
              </a:spcBef>
              <a:spcAft>
                <a:spcPct val="0"/>
              </a:spcAft>
              <a:buClr>
                <a:srgbClr val="BB2332"/>
              </a:buClr>
              <a:buChar char="»"/>
              <a:defRPr sz="2666">
                <a:solidFill>
                  <a:schemeClr val="tx1"/>
                </a:solidFill>
                <a:latin typeface="Arial" charset="0"/>
                <a:ea typeface="+mn-ea"/>
              </a:defRPr>
            </a:lvl9pPr>
          </a:lstStyle>
          <a:p>
            <a:pPr marL="0" indent="0" defTabSz="914400">
              <a:buFont typeface="Arial" panose="020B0604020202020204" pitchFamily="34" charset="0"/>
              <a:buNone/>
            </a:pPr>
            <a:r>
              <a:rPr lang="en-US" sz="1800" b="1" kern="0" dirty="0">
                <a:solidFill>
                  <a:srgbClr val="0070C0"/>
                </a:solidFill>
              </a:rPr>
              <a:t>ADVANTAGES OF V-FLEX LICENSING:</a:t>
            </a:r>
          </a:p>
          <a:p>
            <a:pPr defTabSz="914400"/>
            <a:r>
              <a:rPr lang="en-US" sz="1800" kern="0" dirty="0"/>
              <a:t>Central management of ThinManager client connections. </a:t>
            </a:r>
          </a:p>
          <a:p>
            <a:pPr defTabSz="914400"/>
            <a:r>
              <a:rPr lang="en-US" sz="1800" kern="0" dirty="0"/>
              <a:t>Use across multiple facilities—no limitations on the number of locations, networks and servers.</a:t>
            </a:r>
          </a:p>
          <a:p>
            <a:pPr defTabSz="914400"/>
            <a:r>
              <a:rPr lang="en-US" sz="1800" kern="0" dirty="0"/>
              <a:t>Ability to purchase and add additional licenses only when and where they are needed with volume discount pricing.</a:t>
            </a:r>
          </a:p>
          <a:p>
            <a:pPr defTabSz="914400"/>
            <a:r>
              <a:rPr lang="en-US" sz="1800" kern="0" dirty="0"/>
              <a:t>Access to a private ThinManager license server portal for creating and distributing licenses for use.</a:t>
            </a:r>
          </a:p>
          <a:p>
            <a:pPr defTabSz="914400"/>
            <a:endParaRPr lang="en-US" sz="1800" kern="0" dirty="0"/>
          </a:p>
          <a:p>
            <a:pPr defTabSz="914400"/>
            <a:endParaRPr lang="en-US" sz="1800" kern="0" dirty="0"/>
          </a:p>
        </p:txBody>
      </p:sp>
      <p:cxnSp>
        <p:nvCxnSpPr>
          <p:cNvPr id="26" name="Straight Connector 25">
            <a:extLst>
              <a:ext uri="{FF2B5EF4-FFF2-40B4-BE49-F238E27FC236}">
                <a16:creationId xmlns:a16="http://schemas.microsoft.com/office/drawing/2014/main" id="{0084923A-196D-D947-9676-E21D88827AAA}"/>
              </a:ext>
            </a:extLst>
          </p:cNvPr>
          <p:cNvCxnSpPr>
            <a:cxnSpLocks/>
          </p:cNvCxnSpPr>
          <p:nvPr/>
        </p:nvCxnSpPr>
        <p:spPr bwMode="auto">
          <a:xfrm>
            <a:off x="4724426" y="2408482"/>
            <a:ext cx="1868786" cy="0"/>
          </a:xfrm>
          <a:prstGeom prst="line">
            <a:avLst/>
          </a:prstGeom>
          <a:noFill/>
          <a:ln w="25400" cap="flat" cmpd="sng" algn="ctr">
            <a:solidFill>
              <a:srgbClr val="0070C0"/>
            </a:solidFill>
            <a:prstDash val="sysDot"/>
            <a:round/>
            <a:headEnd type="none" w="med" len="med"/>
            <a:tailEnd type="none" w="med" len="med"/>
          </a:ln>
          <a:effectLst/>
        </p:spPr>
      </p:cxnSp>
      <p:pic>
        <p:nvPicPr>
          <p:cNvPr id="22" name="Picture 21">
            <a:extLst>
              <a:ext uri="{FF2B5EF4-FFF2-40B4-BE49-F238E27FC236}">
                <a16:creationId xmlns:a16="http://schemas.microsoft.com/office/drawing/2014/main" id="{26FDEA37-044E-5D48-828E-8036B3561663}"/>
              </a:ext>
            </a:extLst>
          </p:cNvPr>
          <p:cNvPicPr>
            <a:picLocks noChangeAspect="1"/>
          </p:cNvPicPr>
          <p:nvPr/>
        </p:nvPicPr>
        <p:blipFill>
          <a:blip r:embed="rId3"/>
          <a:stretch>
            <a:fillRect/>
          </a:stretch>
        </p:blipFill>
        <p:spPr>
          <a:xfrm>
            <a:off x="251100" y="1675592"/>
            <a:ext cx="4743033" cy="1491181"/>
          </a:xfrm>
          <a:prstGeom prst="rect">
            <a:avLst/>
          </a:prstGeom>
        </p:spPr>
      </p:pic>
    </p:spTree>
    <p:extLst>
      <p:ext uri="{BB962C8B-B14F-4D97-AF65-F5344CB8AC3E}">
        <p14:creationId xmlns:p14="http://schemas.microsoft.com/office/powerpoint/2010/main" val="2957517687"/>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0CC95B-F656-1D47-8434-A570C4AAAC8F}"/>
              </a:ext>
            </a:extLst>
          </p:cNvPr>
          <p:cNvSpPr>
            <a:spLocks noGrp="1"/>
          </p:cNvSpPr>
          <p:nvPr>
            <p:ph type="title"/>
          </p:nvPr>
        </p:nvSpPr>
        <p:spPr/>
        <p:txBody>
          <a:bodyPr/>
          <a:lstStyle/>
          <a:p>
            <a:r>
              <a:rPr lang="en-US" sz="3200" dirty="0">
                <a:solidFill>
                  <a:srgbClr val="000000"/>
                </a:solidFill>
              </a:rPr>
              <a:t>ThinManager V-FLEX Licensing Overview</a:t>
            </a:r>
            <a:endParaRPr lang="en-US" dirty="0"/>
          </a:p>
        </p:txBody>
      </p:sp>
      <p:sp>
        <p:nvSpPr>
          <p:cNvPr id="4" name="Text Placeholder 3">
            <a:extLst>
              <a:ext uri="{FF2B5EF4-FFF2-40B4-BE49-F238E27FC236}">
                <a16:creationId xmlns:a16="http://schemas.microsoft.com/office/drawing/2014/main" id="{ADF99710-3BC6-534C-8021-EC93F1DCDC8E}"/>
              </a:ext>
            </a:extLst>
          </p:cNvPr>
          <p:cNvSpPr>
            <a:spLocks noGrp="1"/>
          </p:cNvSpPr>
          <p:nvPr>
            <p:ph type="body" sz="quarter" idx="14"/>
          </p:nvPr>
        </p:nvSpPr>
        <p:spPr>
          <a:xfrm>
            <a:off x="388959" y="1124576"/>
            <a:ext cx="7092950" cy="4608847"/>
          </a:xfrm>
        </p:spPr>
        <p:txBody>
          <a:bodyPr/>
          <a:lstStyle/>
          <a:p>
            <a:r>
              <a:rPr lang="en-US" sz="2000" dirty="0"/>
              <a:t>Both FTA and TMA are available in two formats:</a:t>
            </a:r>
          </a:p>
          <a:p>
            <a:pPr lvl="1"/>
            <a:r>
              <a:rPr lang="en-US" sz="1800" dirty="0" err="1"/>
              <a:t>Perpetual+Maintenance</a:t>
            </a:r>
            <a:endParaRPr lang="en-US" sz="1800" dirty="0"/>
          </a:p>
          <a:p>
            <a:pPr lvl="1"/>
            <a:r>
              <a:rPr lang="en-US" sz="1800" dirty="0"/>
              <a:t>Subscription exclusively through the software portal.</a:t>
            </a:r>
          </a:p>
          <a:p>
            <a:r>
              <a:rPr lang="en-US" sz="2000" dirty="0"/>
              <a:t>Activation</a:t>
            </a:r>
          </a:p>
          <a:p>
            <a:pPr lvl="1"/>
            <a:r>
              <a:rPr lang="en-US" sz="1800" dirty="0"/>
              <a:t>V-FLEX TMA is activated through the licensing.thinmanager.com ThinManager Licensing Website.</a:t>
            </a:r>
          </a:p>
          <a:p>
            <a:pPr lvl="1"/>
            <a:r>
              <a:rPr lang="en-US" sz="1800" dirty="0"/>
              <a:t>V-FLEX FTA is activated either through FactoryTalk Activation Manager or the activate.rockwellautomation.com FTA Website.</a:t>
            </a:r>
          </a:p>
          <a:p>
            <a:r>
              <a:rPr lang="en-US" sz="2000" dirty="0"/>
              <a:t>Redundancy</a:t>
            </a:r>
          </a:p>
          <a:p>
            <a:pPr lvl="1"/>
            <a:r>
              <a:rPr lang="en-US" sz="1800" dirty="0"/>
              <a:t>This Redundancy Companion license is sold separately and cannot function independently since it is sold for a 50% reduced cost.</a:t>
            </a:r>
          </a:p>
          <a:p>
            <a:pPr lvl="1"/>
            <a:endParaRPr lang="en-US" sz="2000" dirty="0"/>
          </a:p>
          <a:p>
            <a:pPr lvl="1"/>
            <a:endParaRPr lang="en-US" sz="2000" dirty="0"/>
          </a:p>
        </p:txBody>
      </p:sp>
      <p:pic>
        <p:nvPicPr>
          <p:cNvPr id="8" name="Picture 7">
            <a:extLst>
              <a:ext uri="{FF2B5EF4-FFF2-40B4-BE49-F238E27FC236}">
                <a16:creationId xmlns:a16="http://schemas.microsoft.com/office/drawing/2014/main" id="{F45ACE47-3245-F14A-AF78-05C9F2FD8144}"/>
              </a:ext>
            </a:extLst>
          </p:cNvPr>
          <p:cNvPicPr>
            <a:picLocks noChangeAspect="1"/>
          </p:cNvPicPr>
          <p:nvPr/>
        </p:nvPicPr>
        <p:blipFill>
          <a:blip r:embed="rId2"/>
          <a:stretch>
            <a:fillRect/>
          </a:stretch>
        </p:blipFill>
        <p:spPr>
          <a:xfrm>
            <a:off x="7263685" y="1717830"/>
            <a:ext cx="4928315" cy="1549432"/>
          </a:xfrm>
          <a:prstGeom prst="rect">
            <a:avLst/>
          </a:prstGeom>
        </p:spPr>
      </p:pic>
      <p:pic>
        <p:nvPicPr>
          <p:cNvPr id="9" name="Picture 8">
            <a:extLst>
              <a:ext uri="{FF2B5EF4-FFF2-40B4-BE49-F238E27FC236}">
                <a16:creationId xmlns:a16="http://schemas.microsoft.com/office/drawing/2014/main" id="{0AD39165-59FF-3649-9DF6-05CDF38B09AF}"/>
              </a:ext>
            </a:extLst>
          </p:cNvPr>
          <p:cNvPicPr>
            <a:picLocks noChangeAspect="1"/>
          </p:cNvPicPr>
          <p:nvPr/>
        </p:nvPicPr>
        <p:blipFill rotWithShape="1">
          <a:blip r:embed="rId3"/>
          <a:srcRect t="-4070" b="4070"/>
          <a:stretch/>
        </p:blipFill>
        <p:spPr>
          <a:xfrm>
            <a:off x="8752625" y="3010617"/>
            <a:ext cx="2168659" cy="1753785"/>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0247074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251C7D2-4E11-C443-83E6-6997813D2386}"/>
              </a:ext>
            </a:extLst>
          </p:cNvPr>
          <p:cNvPicPr>
            <a:picLocks noChangeAspect="1"/>
          </p:cNvPicPr>
          <p:nvPr/>
        </p:nvPicPr>
        <p:blipFill rotWithShape="1">
          <a:blip r:embed="rId2"/>
          <a:srcRect l="-15527" t="46679" r="17641" b="33321"/>
          <a:stretch/>
        </p:blipFill>
        <p:spPr>
          <a:xfrm>
            <a:off x="4705802" y="3397164"/>
            <a:ext cx="7157258" cy="1130093"/>
          </a:xfrm>
          <a:prstGeom prst="rect">
            <a:avLst/>
          </a:prstGeom>
        </p:spPr>
      </p:pic>
      <p:sp>
        <p:nvSpPr>
          <p:cNvPr id="2" name="Text Placeholder 1">
            <a:extLst>
              <a:ext uri="{FF2B5EF4-FFF2-40B4-BE49-F238E27FC236}">
                <a16:creationId xmlns:a16="http://schemas.microsoft.com/office/drawing/2014/main" id="{CF00AEAF-3A48-7649-878B-5E7DDBA4D405}"/>
              </a:ext>
            </a:extLst>
          </p:cNvPr>
          <p:cNvSpPr>
            <a:spLocks noGrp="1"/>
          </p:cNvSpPr>
          <p:nvPr>
            <p:ph type="body" sz="quarter" idx="10"/>
          </p:nvPr>
        </p:nvSpPr>
        <p:spPr/>
        <p:txBody>
          <a:bodyPr/>
          <a:lstStyle/>
          <a:p>
            <a:r>
              <a:rPr lang="en-US" dirty="0">
                <a:latin typeface="Arial" panose="020B0604020202020204" pitchFamily="34" charset="0"/>
                <a:cs typeface="Arial" panose="020B0604020202020204" pitchFamily="34" charset="0"/>
              </a:rPr>
              <a:t>Flexible now means Versatile when it comes to ThinManager licensing</a:t>
            </a:r>
          </a:p>
        </p:txBody>
      </p:sp>
      <p:sp>
        <p:nvSpPr>
          <p:cNvPr id="77" name="Text Placeholder 76">
            <a:extLst>
              <a:ext uri="{FF2B5EF4-FFF2-40B4-BE49-F238E27FC236}">
                <a16:creationId xmlns:a16="http://schemas.microsoft.com/office/drawing/2014/main" id="{39478B73-C1C1-4440-B6DA-5DB0F3EB1A3A}"/>
              </a:ext>
            </a:extLst>
          </p:cNvPr>
          <p:cNvSpPr>
            <a:spLocks noGrp="1"/>
          </p:cNvSpPr>
          <p:nvPr>
            <p:ph type="body" sz="quarter" idx="12"/>
          </p:nvPr>
        </p:nvSpPr>
        <p:spPr>
          <a:xfrm>
            <a:off x="381744" y="2330246"/>
            <a:ext cx="6987243" cy="4005900"/>
          </a:xfrm>
        </p:spPr>
        <p:txBody>
          <a:bodyPr/>
          <a:lstStyle/>
          <a:p>
            <a:r>
              <a:rPr lang="en-US" sz="1200" dirty="0">
                <a:latin typeface="Arial" panose="020B0604020202020204" pitchFamily="34" charset="0"/>
                <a:cs typeface="Arial" panose="020B0604020202020204" pitchFamily="34" charset="0"/>
              </a:rPr>
              <a:t>Based on 2 primary catalog numbers – a 1 terminal connection license and an optional companion license for redundancy.</a:t>
            </a:r>
          </a:p>
          <a:p>
            <a:r>
              <a:rPr lang="en-US" sz="1200" dirty="0">
                <a:latin typeface="Arial" panose="020B0604020202020204" pitchFamily="34" charset="0"/>
                <a:cs typeface="Arial" panose="020B0604020202020204" pitchFamily="34" charset="0"/>
              </a:rPr>
              <a:t>Customers can order in specific quantities (not just limited to multiples of 5).</a:t>
            </a:r>
          </a:p>
          <a:p>
            <a:r>
              <a:rPr lang="en-US" sz="1200" dirty="0">
                <a:latin typeface="Arial" panose="020B0604020202020204" pitchFamily="34" charset="0"/>
                <a:cs typeface="Arial" panose="020B0604020202020204" pitchFamily="34" charset="0"/>
              </a:rPr>
              <a:t>All licenses will be FLEX which allows customers to break up the quantities ordered as they see fit.</a:t>
            </a:r>
          </a:p>
          <a:p>
            <a:r>
              <a:rPr lang="en-US" sz="1200" dirty="0"/>
              <a:t>Access to the FTA license portal for creating and distributing licenses for use.</a:t>
            </a:r>
          </a:p>
          <a:p>
            <a:r>
              <a:rPr lang="en-US" sz="1200" dirty="0"/>
              <a:t>No limitations on the number of locations, networks or servers.</a:t>
            </a:r>
          </a:p>
          <a:p>
            <a:r>
              <a:rPr lang="en-US" sz="1200" dirty="0"/>
              <a:t>Purchase and add additional licenses only when and where they are needed.</a:t>
            </a:r>
          </a:p>
          <a:p>
            <a:r>
              <a:rPr lang="en-US" sz="1200" dirty="0">
                <a:latin typeface="Arial" panose="020B0604020202020204" pitchFamily="34" charset="0"/>
                <a:cs typeface="Arial" panose="020B0604020202020204" pitchFamily="34" charset="0"/>
              </a:rPr>
              <a:t>Volume discount scale based on the number of terminal connections. </a:t>
            </a:r>
          </a:p>
          <a:p>
            <a:r>
              <a:rPr lang="en-US" sz="1200" dirty="0">
                <a:latin typeface="Arial" panose="020B0604020202020204" pitchFamily="34" charset="0"/>
                <a:cs typeface="Arial" panose="020B0604020202020204" pitchFamily="34" charset="0"/>
              </a:rPr>
              <a:t>Introduction of a dependent redundancy license at 0.5 the cost of the base license.</a:t>
            </a:r>
          </a:p>
          <a:p>
            <a:r>
              <a:rPr lang="en-US" sz="1200" dirty="0">
                <a:latin typeface="Arial" panose="020B0604020202020204" pitchFamily="34" charset="0"/>
                <a:cs typeface="Arial" panose="020B0604020202020204" pitchFamily="34" charset="0"/>
              </a:rPr>
              <a:t>8x5 Software Maintenance will be the default and included for the 1</a:t>
            </a:r>
            <a:r>
              <a:rPr lang="en-US" sz="1200" baseline="30000" dirty="0">
                <a:latin typeface="Arial" panose="020B0604020202020204" pitchFamily="34" charset="0"/>
                <a:cs typeface="Arial" panose="020B0604020202020204" pitchFamily="34" charset="0"/>
              </a:rPr>
              <a:t>st</a:t>
            </a:r>
            <a:r>
              <a:rPr lang="en-US" sz="1200" dirty="0">
                <a:latin typeface="Arial" panose="020B0604020202020204" pitchFamily="34" charset="0"/>
                <a:cs typeface="Arial" panose="020B0604020202020204" pitchFamily="34" charset="0"/>
              </a:rPr>
              <a:t> year on all new license purchases.</a:t>
            </a:r>
          </a:p>
          <a:p>
            <a:r>
              <a:rPr lang="en-US" sz="1200" b="1" u="sng" dirty="0">
                <a:latin typeface="Arial" panose="020B0604020202020204" pitchFamily="34" charset="0"/>
                <a:cs typeface="Arial" panose="020B0604020202020204" pitchFamily="34" charset="0"/>
              </a:rPr>
              <a:t>Elimination of Enterprise Server offering on Aug 26, 2019.</a:t>
            </a:r>
          </a:p>
          <a:p>
            <a:pPr lvl="1"/>
            <a:endParaRPr lang="en-US" sz="1200" dirty="0"/>
          </a:p>
          <a:p>
            <a:pPr lvl="1"/>
            <a:endParaRPr lang="en-US" sz="1200" dirty="0"/>
          </a:p>
          <a:p>
            <a:endParaRPr lang="en-US" sz="1200" dirty="0"/>
          </a:p>
        </p:txBody>
      </p:sp>
      <p:sp>
        <p:nvSpPr>
          <p:cNvPr id="3" name="Title 2">
            <a:extLst>
              <a:ext uri="{FF2B5EF4-FFF2-40B4-BE49-F238E27FC236}">
                <a16:creationId xmlns:a16="http://schemas.microsoft.com/office/drawing/2014/main" id="{E9A50C4A-3B23-3943-8520-D63EDBDF3F4D}"/>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Introducing ThinManager Versatile FLEX Licensing “V-FLEX”</a:t>
            </a:r>
          </a:p>
        </p:txBody>
      </p:sp>
      <p:sp>
        <p:nvSpPr>
          <p:cNvPr id="69" name="Content Placeholder 5">
            <a:extLst>
              <a:ext uri="{FF2B5EF4-FFF2-40B4-BE49-F238E27FC236}">
                <a16:creationId xmlns:a16="http://schemas.microsoft.com/office/drawing/2014/main" id="{DC24A7CB-340F-C146-A4DE-AAFD50DDEBBD}"/>
              </a:ext>
            </a:extLst>
          </p:cNvPr>
          <p:cNvSpPr txBox="1">
            <a:spLocks/>
          </p:cNvSpPr>
          <p:nvPr/>
        </p:nvSpPr>
        <p:spPr bwMode="auto">
          <a:xfrm>
            <a:off x="7084291" y="2330245"/>
            <a:ext cx="5000442" cy="1224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Narrow" charset="0"/>
                <a:ea typeface="ＭＳ Ｐゴシック" charset="0"/>
                <a:cs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defTabSz="455613" fontAlgn="base">
              <a:spcBef>
                <a:spcPct val="0"/>
              </a:spcBef>
              <a:spcAft>
                <a:spcPct val="0"/>
              </a:spcAft>
              <a:defRPr>
                <a:solidFill>
                  <a:schemeClr val="tx1"/>
                </a:solidFill>
                <a:latin typeface="Arial Narrow" charset="0"/>
                <a:ea typeface="ＭＳ Ｐゴシック" charset="0"/>
              </a:defRPr>
            </a:lvl6pPr>
            <a:lvl7pPr marL="2971800" indent="-228600" defTabSz="455613" fontAlgn="base">
              <a:spcBef>
                <a:spcPct val="0"/>
              </a:spcBef>
              <a:spcAft>
                <a:spcPct val="0"/>
              </a:spcAft>
              <a:defRPr>
                <a:solidFill>
                  <a:schemeClr val="tx1"/>
                </a:solidFill>
                <a:latin typeface="Arial Narrow" charset="0"/>
                <a:ea typeface="ＭＳ Ｐゴシック" charset="0"/>
              </a:defRPr>
            </a:lvl7pPr>
            <a:lvl8pPr marL="3429000" indent="-228600" defTabSz="455613" fontAlgn="base">
              <a:spcBef>
                <a:spcPct val="0"/>
              </a:spcBef>
              <a:spcAft>
                <a:spcPct val="0"/>
              </a:spcAft>
              <a:defRPr>
                <a:solidFill>
                  <a:schemeClr val="tx1"/>
                </a:solidFill>
                <a:latin typeface="Arial Narrow" charset="0"/>
                <a:ea typeface="ＭＳ Ｐゴシック" charset="0"/>
              </a:defRPr>
            </a:lvl8pPr>
            <a:lvl9pPr marL="3886200" indent="-228600" defTabSz="455613" fontAlgn="base">
              <a:spcBef>
                <a:spcPct val="0"/>
              </a:spcBef>
              <a:spcAft>
                <a:spcPct val="0"/>
              </a:spcAft>
              <a:defRPr>
                <a:solidFill>
                  <a:schemeClr val="tx1"/>
                </a:solidFill>
                <a:latin typeface="Arial Narrow" charset="0"/>
                <a:ea typeface="ＭＳ Ｐゴシック" charset="0"/>
              </a:defRPr>
            </a:lvl9pPr>
          </a:lstStyle>
          <a:p>
            <a:pPr algn="ctr"/>
            <a:r>
              <a:rPr lang="en-US" sz="2000" b="1" dirty="0">
                <a:solidFill>
                  <a:srgbClr val="000000"/>
                </a:solidFill>
                <a:latin typeface="Arial" panose="020B0604020202020204" pitchFamily="34" charset="0"/>
                <a:cs typeface="Arial" panose="020B0604020202020204" pitchFamily="34" charset="0"/>
              </a:rPr>
              <a:t>NEW V-FLEX LICENSING</a:t>
            </a:r>
          </a:p>
          <a:p>
            <a:pPr algn="ctr"/>
            <a:r>
              <a:rPr lang="en-US" sz="1800" b="1" dirty="0">
                <a:solidFill>
                  <a:srgbClr val="000000"/>
                </a:solidFill>
                <a:latin typeface="Arial" panose="020B0604020202020204" pitchFamily="34" charset="0"/>
                <a:cs typeface="Arial" panose="020B0604020202020204" pitchFamily="34" charset="0"/>
              </a:rPr>
              <a:t>Sold as individual terminal connection licenses to use across multiple facilities with volume purchase discounts</a:t>
            </a:r>
          </a:p>
        </p:txBody>
      </p:sp>
      <p:sp>
        <p:nvSpPr>
          <p:cNvPr id="79" name="Text Placeholder 78">
            <a:extLst>
              <a:ext uri="{FF2B5EF4-FFF2-40B4-BE49-F238E27FC236}">
                <a16:creationId xmlns:a16="http://schemas.microsoft.com/office/drawing/2014/main" id="{5575CB58-82D7-9E49-B7ED-7E92861C691A}"/>
              </a:ext>
            </a:extLst>
          </p:cNvPr>
          <p:cNvSpPr>
            <a:spLocks noGrp="1"/>
          </p:cNvSpPr>
          <p:nvPr>
            <p:ph type="body" sz="quarter" idx="11"/>
          </p:nvPr>
        </p:nvSpPr>
        <p:spPr/>
        <p:txBody>
          <a:bodyPr/>
          <a:lstStyle/>
          <a:p>
            <a:r>
              <a:rPr lang="en-US" sz="1600" dirty="0">
                <a:latin typeface="Arial" panose="020B0604020202020204" pitchFamily="34" charset="0"/>
                <a:cs typeface="Arial" panose="020B0604020202020204" pitchFamily="34" charset="0"/>
              </a:rPr>
              <a:t>Users now have the ability to purchase single ThinManager connection licenses that have no network or location restrictions and provide for bulk purchase discounts.</a:t>
            </a:r>
          </a:p>
        </p:txBody>
      </p:sp>
    </p:spTree>
    <p:extLst>
      <p:ext uri="{BB962C8B-B14F-4D97-AF65-F5344CB8AC3E}">
        <p14:creationId xmlns:p14="http://schemas.microsoft.com/office/powerpoint/2010/main" val="3166295460"/>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Arial" panose="020B0604020202020204" pitchFamily="34" charset="0"/>
                <a:cs typeface="Arial" panose="020B0604020202020204" pitchFamily="34" charset="0"/>
              </a:rPr>
              <a:t>Price Bands for Perpetual + Maintenance</a:t>
            </a:r>
          </a:p>
        </p:txBody>
      </p:sp>
      <p:sp>
        <p:nvSpPr>
          <p:cNvPr id="4" name="Text Placeholder 3"/>
          <p:cNvSpPr>
            <a:spLocks noGrp="1"/>
          </p:cNvSpPr>
          <p:nvPr>
            <p:ph type="body" sz="quarter" idx="12"/>
          </p:nvPr>
        </p:nvSpPr>
        <p:spPr>
          <a:xfrm>
            <a:off x="381744" y="1222311"/>
            <a:ext cx="7091972" cy="2313792"/>
          </a:xfrm>
        </p:spPr>
        <p:txBody>
          <a:bodyPr/>
          <a:lstStyle/>
          <a:p>
            <a:pPr marL="0" indent="0">
              <a:buNone/>
            </a:pPr>
            <a:endParaRPr lang="en-US" dirty="0"/>
          </a:p>
          <a:p>
            <a:pPr marL="0" indent="0">
              <a:buNone/>
            </a:pPr>
            <a:endParaRPr lang="en-US" dirty="0"/>
          </a:p>
        </p:txBody>
      </p:sp>
      <p:sp>
        <p:nvSpPr>
          <p:cNvPr id="5" name="Title 4"/>
          <p:cNvSpPr>
            <a:spLocks noGrp="1"/>
          </p:cNvSpPr>
          <p:nvPr>
            <p:ph type="title"/>
          </p:nvPr>
        </p:nvSpPr>
        <p:spPr/>
        <p:txBody>
          <a:bodyPr/>
          <a:lstStyle/>
          <a:p>
            <a:r>
              <a:rPr lang="en-US" dirty="0">
                <a:latin typeface="Arial" panose="020B0604020202020204" pitchFamily="34" charset="0"/>
                <a:cs typeface="Arial" panose="020B0604020202020204" pitchFamily="34" charset="0"/>
              </a:rPr>
              <a:t>V-FLEX License Model</a:t>
            </a:r>
          </a:p>
        </p:txBody>
      </p:sp>
      <p:sp>
        <p:nvSpPr>
          <p:cNvPr id="7" name="Text Placeholder 3"/>
          <p:cNvSpPr>
            <a:spLocks noGrp="1"/>
          </p:cNvSpPr>
          <p:nvPr>
            <p:ph type="body" sz="quarter" idx="12"/>
          </p:nvPr>
        </p:nvSpPr>
        <p:spPr>
          <a:xfrm>
            <a:off x="381744" y="4064308"/>
            <a:ext cx="7091972" cy="1777093"/>
          </a:xfrm>
        </p:spPr>
        <p:txBody>
          <a:bodyPr/>
          <a:lstStyle/>
          <a:p>
            <a:pPr marL="430184" indent="-285750"/>
            <a:r>
              <a:rPr lang="en-US" sz="1400" dirty="0">
                <a:latin typeface="Arial" panose="020B0604020202020204" pitchFamily="34" charset="0"/>
                <a:cs typeface="Arial" panose="020B0604020202020204" pitchFamily="34" charset="0"/>
              </a:rPr>
              <a:t>Pricing in the 1-4 band is by design to maintain the 5-pack entry point.</a:t>
            </a:r>
          </a:p>
          <a:p>
            <a:pPr marL="430184" indent="-285750"/>
            <a:r>
              <a:rPr lang="en-US" sz="1400" dirty="0">
                <a:latin typeface="Arial" panose="020B0604020202020204" pitchFamily="34" charset="0"/>
                <a:cs typeface="Arial" panose="020B0604020202020204" pitchFamily="34" charset="0"/>
              </a:rPr>
              <a:t>The Breakpoint column indicates the count at which it is more cost effective to move to the next price band.</a:t>
            </a:r>
          </a:p>
          <a:p>
            <a:pPr marL="430184" indent="-285750"/>
            <a:r>
              <a:rPr lang="en-US" sz="1400" b="1" u="sng" dirty="0">
                <a:latin typeface="Arial" panose="020B0604020202020204" pitchFamily="34" charset="0"/>
                <a:cs typeface="Arial" panose="020B0604020202020204" pitchFamily="34" charset="0"/>
              </a:rPr>
              <a:t>V-FLEX licensing is purchased though the </a:t>
            </a:r>
            <a:r>
              <a:rPr lang="en-US" sz="1400" b="1" u="sng" dirty="0" err="1">
                <a:latin typeface="Arial" panose="020B0604020202020204" pitchFamily="34" charset="0"/>
                <a:cs typeface="Arial" panose="020B0604020202020204" pitchFamily="34" charset="0"/>
              </a:rPr>
              <a:t>eCommerce</a:t>
            </a:r>
            <a:r>
              <a:rPr lang="en-US" sz="1400" b="1" u="sng" dirty="0">
                <a:latin typeface="Arial" panose="020B0604020202020204" pitchFamily="34" charset="0"/>
                <a:cs typeface="Arial" panose="020B0604020202020204" pitchFamily="34" charset="0"/>
              </a:rPr>
              <a:t> portal at: </a:t>
            </a:r>
            <a:r>
              <a:rPr lang="en-US" sz="1400" dirty="0">
                <a:latin typeface="Arial" panose="020B0604020202020204" pitchFamily="34" charset="0"/>
                <a:cs typeface="Arial" panose="020B0604020202020204" pitchFamily="34" charset="0"/>
                <a:hlinkClick r:id="rId2"/>
              </a:rPr>
              <a:t>https://commerce.rockwellautomation.com</a:t>
            </a:r>
            <a:r>
              <a:rPr lang="en-US" sz="1400" dirty="0">
                <a:latin typeface="Arial" panose="020B0604020202020204" pitchFamily="34" charset="0"/>
                <a:cs typeface="Arial" panose="020B0604020202020204" pitchFamily="34" charset="0"/>
              </a:rPr>
              <a:t>.</a:t>
            </a:r>
          </a:p>
          <a:p>
            <a:pPr marL="430184" indent="-285750"/>
            <a:endParaRPr lang="en-US" sz="1400" dirty="0">
              <a:latin typeface="Arial" panose="020B0604020202020204" pitchFamily="34" charset="0"/>
              <a:cs typeface="Arial" panose="020B0604020202020204" pitchFamily="34" charset="0"/>
            </a:endParaRPr>
          </a:p>
        </p:txBody>
      </p:sp>
      <p:graphicFrame>
        <p:nvGraphicFramePr>
          <p:cNvPr id="9" name="Table 8"/>
          <p:cNvGraphicFramePr>
            <a:graphicFrameLocks noGrp="1"/>
          </p:cNvGraphicFramePr>
          <p:nvPr>
            <p:extLst>
              <p:ext uri="{D42A27DB-BD31-4B8C-83A1-F6EECF244321}">
                <p14:modId xmlns:p14="http://schemas.microsoft.com/office/powerpoint/2010/main" val="1339729650"/>
              </p:ext>
            </p:extLst>
          </p:nvPr>
        </p:nvGraphicFramePr>
        <p:xfrm>
          <a:off x="348043" y="1368098"/>
          <a:ext cx="6744967" cy="2953872"/>
        </p:xfrm>
        <a:graphic>
          <a:graphicData uri="http://schemas.openxmlformats.org/drawingml/2006/table">
            <a:tbl>
              <a:tblPr>
                <a:tableStyleId>{00A15C55-8517-42AA-B614-E9B94910E393}</a:tableStyleId>
              </a:tblPr>
              <a:tblGrid>
                <a:gridCol w="782602">
                  <a:extLst>
                    <a:ext uri="{9D8B030D-6E8A-4147-A177-3AD203B41FA5}">
                      <a16:colId xmlns:a16="http://schemas.microsoft.com/office/drawing/2014/main" val="20000"/>
                    </a:ext>
                  </a:extLst>
                </a:gridCol>
                <a:gridCol w="803315">
                  <a:extLst>
                    <a:ext uri="{9D8B030D-6E8A-4147-A177-3AD203B41FA5}">
                      <a16:colId xmlns:a16="http://schemas.microsoft.com/office/drawing/2014/main" val="20001"/>
                    </a:ext>
                  </a:extLst>
                </a:gridCol>
                <a:gridCol w="1485398">
                  <a:extLst>
                    <a:ext uri="{9D8B030D-6E8A-4147-A177-3AD203B41FA5}">
                      <a16:colId xmlns:a16="http://schemas.microsoft.com/office/drawing/2014/main" val="20002"/>
                    </a:ext>
                  </a:extLst>
                </a:gridCol>
                <a:gridCol w="1479257">
                  <a:extLst>
                    <a:ext uri="{9D8B030D-6E8A-4147-A177-3AD203B41FA5}">
                      <a16:colId xmlns:a16="http://schemas.microsoft.com/office/drawing/2014/main" val="20005"/>
                    </a:ext>
                  </a:extLst>
                </a:gridCol>
                <a:gridCol w="1165772">
                  <a:extLst>
                    <a:ext uri="{9D8B030D-6E8A-4147-A177-3AD203B41FA5}">
                      <a16:colId xmlns:a16="http://schemas.microsoft.com/office/drawing/2014/main" val="20003"/>
                    </a:ext>
                  </a:extLst>
                </a:gridCol>
                <a:gridCol w="1028623">
                  <a:extLst>
                    <a:ext uri="{9D8B030D-6E8A-4147-A177-3AD203B41FA5}">
                      <a16:colId xmlns:a16="http://schemas.microsoft.com/office/drawing/2014/main" val="20004"/>
                    </a:ext>
                  </a:extLst>
                </a:gridCol>
              </a:tblGrid>
              <a:tr h="313242">
                <a:tc>
                  <a:txBody>
                    <a:bodyPr/>
                    <a:lstStyle/>
                    <a:p>
                      <a:pPr algn="l" fontAlgn="b"/>
                      <a:r>
                        <a:rPr lang="en-US" sz="1400" b="1" u="none" strike="noStrike" dirty="0">
                          <a:effectLst/>
                        </a:rPr>
                        <a:t>Terminal Count</a:t>
                      </a:r>
                      <a:endParaRPr lang="en-US" sz="1400" b="1" i="0" u="none" strike="noStrike" dirty="0">
                        <a:solidFill>
                          <a:srgbClr val="FFFFFF"/>
                        </a:solidFill>
                        <a:effectLst/>
                        <a:latin typeface="Calibri" panose="020F0502020204030204" pitchFamily="34" charset="0"/>
                      </a:endParaRPr>
                    </a:p>
                  </a:txBody>
                  <a:tcPr marL="7620" marR="7620" marT="7620" marB="0" anchor="b"/>
                </a:tc>
                <a:tc>
                  <a:txBody>
                    <a:bodyPr/>
                    <a:lstStyle/>
                    <a:p>
                      <a:pPr algn="l" fontAlgn="b"/>
                      <a:r>
                        <a:rPr lang="en-US" sz="1400" b="1" i="0" u="none" strike="noStrike" dirty="0">
                          <a:solidFill>
                            <a:schemeClr val="dk1"/>
                          </a:solidFill>
                          <a:effectLst/>
                          <a:latin typeface="+mn-lt"/>
                        </a:rPr>
                        <a:t>Multiplier</a:t>
                      </a:r>
                      <a:endParaRPr lang="en-US" sz="1400" b="1" i="0" u="none" strike="noStrike" dirty="0">
                        <a:solidFill>
                          <a:srgbClr val="FFFFFF"/>
                        </a:solidFill>
                        <a:effectLst/>
                        <a:latin typeface="Calibri" panose="020F0502020204030204" pitchFamily="34" charset="0"/>
                      </a:endParaRPr>
                    </a:p>
                  </a:txBody>
                  <a:tcPr marL="7620" marR="7620" marT="7620" marB="0" anchor="b"/>
                </a:tc>
                <a:tc>
                  <a:txBody>
                    <a:bodyPr/>
                    <a:lstStyle/>
                    <a:p>
                      <a:pPr algn="l" fontAlgn="b"/>
                      <a:r>
                        <a:rPr lang="en-US" sz="1400" b="1" u="none" strike="noStrike" dirty="0">
                          <a:effectLst/>
                        </a:rPr>
                        <a:t>Price per Terminal (includes 8x5 Software Maintenance)</a:t>
                      </a:r>
                      <a:endParaRPr lang="en-US" sz="1400" b="1" i="0" u="none" strike="noStrike" dirty="0">
                        <a:solidFill>
                          <a:srgbClr val="FFFFFF"/>
                        </a:solidFill>
                        <a:effectLst/>
                        <a:latin typeface="Calibri" panose="020F0502020204030204" pitchFamily="34" charset="0"/>
                      </a:endParaRPr>
                    </a:p>
                  </a:txBody>
                  <a:tcPr marL="7620" marR="7620" marT="7620" marB="0" anchor="b"/>
                </a:tc>
                <a:tc>
                  <a:txBody>
                    <a:bodyPr/>
                    <a:lstStyle/>
                    <a:p>
                      <a:pPr algn="l" fontAlgn="b"/>
                      <a:r>
                        <a:rPr lang="en-US" sz="1400" b="1" u="none" strike="noStrike" dirty="0">
                          <a:effectLst/>
                        </a:rPr>
                        <a:t>Price per Terminal (includes 24x7 Software Maintenance)</a:t>
                      </a:r>
                      <a:endParaRPr lang="en-US" sz="1400" b="1" i="0" u="none" strike="noStrike" dirty="0">
                        <a:solidFill>
                          <a:srgbClr val="FFFFFF"/>
                        </a:solidFill>
                        <a:effectLst/>
                        <a:latin typeface="Calibri" panose="020F0502020204030204" pitchFamily="34" charset="0"/>
                      </a:endParaRPr>
                    </a:p>
                  </a:txBody>
                  <a:tcPr marL="7620" marR="7620" marT="7620" marB="0" anchor="b"/>
                </a:tc>
                <a:tc>
                  <a:txBody>
                    <a:bodyPr/>
                    <a:lstStyle/>
                    <a:p>
                      <a:pPr algn="l" fontAlgn="b"/>
                      <a:r>
                        <a:rPr lang="en-US" sz="1400" b="1" u="none" strike="noStrike" dirty="0">
                          <a:effectLst/>
                        </a:rPr>
                        <a:t>Redundancy Adder per</a:t>
                      </a:r>
                      <a:r>
                        <a:rPr lang="en-US" sz="1400" b="1" u="none" strike="noStrike" baseline="0" dirty="0">
                          <a:effectLst/>
                        </a:rPr>
                        <a:t> Terminal</a:t>
                      </a:r>
                      <a:endParaRPr lang="en-US" sz="1400" b="1" i="0" u="none" strike="noStrike" dirty="0">
                        <a:solidFill>
                          <a:srgbClr val="FFFFFF"/>
                        </a:solidFill>
                        <a:effectLst/>
                        <a:latin typeface="Calibri" panose="020F0502020204030204" pitchFamily="34" charset="0"/>
                      </a:endParaRPr>
                    </a:p>
                  </a:txBody>
                  <a:tcPr marL="7620" marR="7620" marT="7620" marB="0" anchor="b"/>
                </a:tc>
                <a:tc>
                  <a:txBody>
                    <a:bodyPr/>
                    <a:lstStyle/>
                    <a:p>
                      <a:pPr algn="l" fontAlgn="b"/>
                      <a:r>
                        <a:rPr lang="en-US" sz="1400" b="1" u="none" strike="noStrike" dirty="0">
                          <a:effectLst/>
                        </a:rPr>
                        <a:t>Breakpoint</a:t>
                      </a:r>
                      <a:endParaRPr lang="en-US" sz="1400" b="1" i="0" u="none" strike="noStrike" dirty="0">
                        <a:solidFill>
                          <a:srgbClr val="FFFFFF"/>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313242">
                <a:tc>
                  <a:txBody>
                    <a:bodyPr/>
                    <a:lstStyle/>
                    <a:p>
                      <a:pPr algn="l" fontAlgn="b"/>
                      <a:r>
                        <a:rPr lang="en-US" sz="1400" u="none" strike="noStrike" dirty="0">
                          <a:effectLst/>
                        </a:rPr>
                        <a:t>1-4</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1.00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$2,400.00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$2,600.00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$1,000.00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3</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01"/>
                  </a:ext>
                </a:extLst>
              </a:tr>
              <a:tr h="313242">
                <a:tc>
                  <a:txBody>
                    <a:bodyPr/>
                    <a:lstStyle/>
                    <a:p>
                      <a:pPr algn="l" fontAlgn="b"/>
                      <a:r>
                        <a:rPr lang="en-US" sz="1400" u="none" strike="noStrike" dirty="0">
                          <a:effectLst/>
                        </a:rPr>
                        <a:t>5-49</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0.55</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$1,320.00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$1,430.00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$550.00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46</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313242">
                <a:tc>
                  <a:txBody>
                    <a:bodyPr/>
                    <a:lstStyle/>
                    <a:p>
                      <a:pPr algn="l" fontAlgn="b"/>
                      <a:r>
                        <a:rPr lang="en-US" sz="1400" u="none" strike="noStrike" dirty="0">
                          <a:effectLst/>
                        </a:rPr>
                        <a:t>50-99</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0.50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$1,200.00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$1,300.00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$500.00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81</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03"/>
                  </a:ext>
                </a:extLst>
              </a:tr>
              <a:tr h="313242">
                <a:tc>
                  <a:txBody>
                    <a:bodyPr/>
                    <a:lstStyle/>
                    <a:p>
                      <a:pPr algn="l" fontAlgn="b"/>
                      <a:r>
                        <a:rPr lang="en-US" sz="1400" u="none" strike="noStrike" dirty="0">
                          <a:effectLst/>
                        </a:rPr>
                        <a:t>100-249</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0.40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$960.00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$1,040.00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$400.00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219</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4"/>
                  </a:ext>
                </a:extLst>
              </a:tr>
              <a:tr h="313242">
                <a:tc>
                  <a:txBody>
                    <a:bodyPr/>
                    <a:lstStyle/>
                    <a:p>
                      <a:pPr algn="l" fontAlgn="b"/>
                      <a:r>
                        <a:rPr lang="en-US" sz="1400" u="none" strike="noStrike" dirty="0">
                          <a:effectLst/>
                        </a:rPr>
                        <a:t>250-499</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0.35</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$840.00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$910.00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$350.00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429</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05"/>
                  </a:ext>
                </a:extLst>
              </a:tr>
              <a:tr h="313242">
                <a:tc>
                  <a:txBody>
                    <a:bodyPr/>
                    <a:lstStyle/>
                    <a:p>
                      <a:pPr algn="l" fontAlgn="b"/>
                      <a:r>
                        <a:rPr lang="en-US" sz="1400" u="none" strike="noStrike" dirty="0">
                          <a:effectLst/>
                        </a:rPr>
                        <a:t>500+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0.30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$720.00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$780.00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$300.00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N/A</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6"/>
                  </a:ext>
                </a:extLst>
              </a:tr>
            </a:tbl>
          </a:graphicData>
        </a:graphic>
      </p:graphicFrame>
      <p:sp>
        <p:nvSpPr>
          <p:cNvPr id="10" name="Text Placeholder 11"/>
          <p:cNvSpPr>
            <a:spLocks noGrp="1"/>
          </p:cNvSpPr>
          <p:nvPr>
            <p:ph type="body" sz="quarter" idx="13"/>
          </p:nvPr>
        </p:nvSpPr>
        <p:spPr>
          <a:xfrm>
            <a:off x="8035962" y="1094289"/>
            <a:ext cx="4023360" cy="5154111"/>
          </a:xfrm>
        </p:spPr>
        <p:txBody>
          <a:bodyPr anchor="t"/>
          <a:lstStyle/>
          <a:p>
            <a:r>
              <a:rPr lang="en-US" u="sng" dirty="0">
                <a:latin typeface="Arial" panose="020B0604020202020204" pitchFamily="34" charset="0"/>
                <a:cs typeface="Arial" panose="020B0604020202020204" pitchFamily="34" charset="0"/>
              </a:rPr>
              <a:t>Catalog Numbers for FTA:</a:t>
            </a:r>
          </a:p>
          <a:p>
            <a:pPr marL="457200" indent="-457200">
              <a:buFont typeface="+mj-lt"/>
              <a:buAutoNum type="arabicPeriod"/>
            </a:pPr>
            <a:r>
              <a:rPr lang="en-US" dirty="0">
                <a:latin typeface="Arial" panose="020B0604020202020204" pitchFamily="34" charset="0"/>
                <a:cs typeface="Arial" panose="020B0604020202020204" pitchFamily="34" charset="0"/>
              </a:rPr>
              <a:t>9541M-TMFT11 (8x5)</a:t>
            </a:r>
          </a:p>
          <a:p>
            <a:pPr marL="457200" indent="-457200">
              <a:buFont typeface="+mj-lt"/>
              <a:buAutoNum type="arabicPeriod"/>
            </a:pPr>
            <a:r>
              <a:rPr lang="en-US" dirty="0">
                <a:latin typeface="Arial" panose="020B0604020202020204" pitchFamily="34" charset="0"/>
                <a:cs typeface="Arial" panose="020B0604020202020204" pitchFamily="34" charset="0"/>
              </a:rPr>
              <a:t>9541M-TMFT12 (24x7)</a:t>
            </a:r>
          </a:p>
          <a:p>
            <a:pPr marL="457200" indent="-457200">
              <a:buFont typeface="+mj-lt"/>
              <a:buAutoNum type="arabicPeriod"/>
            </a:pPr>
            <a:r>
              <a:rPr lang="en-US" dirty="0">
                <a:latin typeface="Arial" panose="020B0604020202020204" pitchFamily="34" charset="0"/>
                <a:cs typeface="Arial" panose="020B0604020202020204" pitchFamily="34" charset="0"/>
              </a:rPr>
              <a:t>9541-TMFRP </a:t>
            </a:r>
          </a:p>
          <a:p>
            <a:r>
              <a:rPr lang="en-US" dirty="0">
                <a:latin typeface="Arial" panose="020B0604020202020204" pitchFamily="34" charset="0"/>
                <a:cs typeface="Arial" panose="020B0604020202020204" pitchFamily="34" charset="0"/>
              </a:rPr>
              <a:t>(Redundancy Add On)</a:t>
            </a:r>
          </a:p>
          <a:p>
            <a:endParaRPr lang="en-US" u="sng"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Catalog Numbers for TMA:</a:t>
            </a:r>
          </a:p>
          <a:p>
            <a:pPr marL="457200" indent="-457200">
              <a:buFont typeface="+mj-lt"/>
              <a:buAutoNum type="arabicPeriod"/>
            </a:pPr>
            <a:r>
              <a:rPr lang="en-US" dirty="0">
                <a:latin typeface="Arial" panose="020B0604020202020204" pitchFamily="34" charset="0"/>
                <a:cs typeface="Arial" panose="020B0604020202020204" pitchFamily="34" charset="0"/>
              </a:rPr>
              <a:t>9541-TMF1-TMA (8x5)</a:t>
            </a:r>
          </a:p>
          <a:p>
            <a:pPr marL="457200" indent="-457200">
              <a:buFont typeface="+mj-lt"/>
              <a:buAutoNum type="arabicPeriod"/>
            </a:pPr>
            <a:r>
              <a:rPr lang="en-US" dirty="0">
                <a:latin typeface="Arial" panose="020B0604020202020204" pitchFamily="34" charset="0"/>
                <a:cs typeface="Arial" panose="020B0604020202020204" pitchFamily="34" charset="0"/>
              </a:rPr>
              <a:t>9541-TMF1-247-TMA (24x7)</a:t>
            </a:r>
          </a:p>
          <a:p>
            <a:pPr marL="457200" indent="-457200">
              <a:buFont typeface="+mj-lt"/>
              <a:buAutoNum type="arabicPeriod"/>
            </a:pPr>
            <a:r>
              <a:rPr lang="en-US" dirty="0">
                <a:latin typeface="Arial" panose="020B0604020202020204" pitchFamily="34" charset="0"/>
                <a:cs typeface="Arial" panose="020B0604020202020204" pitchFamily="34" charset="0"/>
              </a:rPr>
              <a:t>9541-TMFR1-TMA</a:t>
            </a:r>
          </a:p>
          <a:p>
            <a:r>
              <a:rPr lang="en-US" dirty="0">
                <a:latin typeface="Arial" panose="020B0604020202020204" pitchFamily="34" charset="0"/>
                <a:cs typeface="Arial" panose="020B0604020202020204" pitchFamily="34" charset="0"/>
              </a:rPr>
              <a:t>(Redundancy Add On)</a:t>
            </a:r>
          </a:p>
          <a:p>
            <a:r>
              <a:rPr lang="en-US" sz="1200" dirty="0">
                <a:latin typeface="Arial" panose="020B0604020202020204" pitchFamily="34" charset="0"/>
                <a:cs typeface="Arial" panose="020B0604020202020204" pitchFamily="34" charset="0"/>
              </a:rPr>
              <a:t>where “F” = FLEX, “R” = Redundancy,</a:t>
            </a:r>
          </a:p>
          <a:p>
            <a:r>
              <a:rPr lang="en-US" sz="1200" dirty="0">
                <a:latin typeface="Arial" panose="020B0604020202020204" pitchFamily="34" charset="0"/>
                <a:cs typeface="Arial" panose="020B0604020202020204" pitchFamily="34" charset="0"/>
              </a:rPr>
              <a:t>“TMA” = ThinManager Activation</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88220836"/>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6291FE-E878-4B88-920B-89441003AF2E}"/>
              </a:ext>
            </a:extLst>
          </p:cNvPr>
          <p:cNvSpPr>
            <a:spLocks noGrp="1"/>
          </p:cNvSpPr>
          <p:nvPr>
            <p:ph type="body" sz="quarter" idx="10"/>
          </p:nvPr>
        </p:nvSpPr>
        <p:spPr/>
        <p:txBody>
          <a:bodyPr/>
          <a:lstStyle/>
          <a:p>
            <a:r>
              <a:rPr lang="en-US" dirty="0"/>
              <a:t>Commercial Benefits</a:t>
            </a:r>
          </a:p>
        </p:txBody>
      </p:sp>
    </p:spTree>
    <p:extLst>
      <p:ext uri="{BB962C8B-B14F-4D97-AF65-F5344CB8AC3E}">
        <p14:creationId xmlns:p14="http://schemas.microsoft.com/office/powerpoint/2010/main" val="500428718"/>
      </p:ext>
    </p:extLst>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251C7D2-4E11-C443-83E6-6997813D2386}"/>
              </a:ext>
            </a:extLst>
          </p:cNvPr>
          <p:cNvPicPr>
            <a:picLocks noChangeAspect="1"/>
          </p:cNvPicPr>
          <p:nvPr/>
        </p:nvPicPr>
        <p:blipFill rotWithShape="1">
          <a:blip r:embed="rId2"/>
          <a:srcRect l="-15527" t="46679" r="17641" b="33321"/>
          <a:stretch/>
        </p:blipFill>
        <p:spPr>
          <a:xfrm>
            <a:off x="4572448" y="3410920"/>
            <a:ext cx="7157258" cy="1130093"/>
          </a:xfrm>
          <a:prstGeom prst="rect">
            <a:avLst/>
          </a:prstGeom>
        </p:spPr>
      </p:pic>
      <p:sp>
        <p:nvSpPr>
          <p:cNvPr id="2" name="Text Placeholder 1">
            <a:extLst>
              <a:ext uri="{FF2B5EF4-FFF2-40B4-BE49-F238E27FC236}">
                <a16:creationId xmlns:a16="http://schemas.microsoft.com/office/drawing/2014/main" id="{CF00AEAF-3A48-7649-878B-5E7DDBA4D405}"/>
              </a:ext>
            </a:extLst>
          </p:cNvPr>
          <p:cNvSpPr>
            <a:spLocks noGrp="1"/>
          </p:cNvSpPr>
          <p:nvPr>
            <p:ph type="body" sz="quarter" idx="10"/>
          </p:nvPr>
        </p:nvSpPr>
        <p:spPr/>
        <p:txBody>
          <a:bodyPr/>
          <a:lstStyle/>
          <a:p>
            <a:r>
              <a:rPr lang="en-US" dirty="0">
                <a:latin typeface="Arial" panose="020B0604020202020204" pitchFamily="34" charset="0"/>
                <a:cs typeface="Arial" panose="020B0604020202020204" pitchFamily="34" charset="0"/>
              </a:rPr>
              <a:t>Software Maintenance is the new Platform Maintenance</a:t>
            </a:r>
          </a:p>
        </p:txBody>
      </p:sp>
      <p:sp>
        <p:nvSpPr>
          <p:cNvPr id="3" name="Title 2">
            <a:extLst>
              <a:ext uri="{FF2B5EF4-FFF2-40B4-BE49-F238E27FC236}">
                <a16:creationId xmlns:a16="http://schemas.microsoft.com/office/drawing/2014/main" id="{E9A50C4A-3B23-3943-8520-D63EDBDF3F4D}"/>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V-FLEX Software Maintenance</a:t>
            </a:r>
          </a:p>
        </p:txBody>
      </p:sp>
      <p:sp>
        <p:nvSpPr>
          <p:cNvPr id="69" name="Content Placeholder 5">
            <a:extLst>
              <a:ext uri="{FF2B5EF4-FFF2-40B4-BE49-F238E27FC236}">
                <a16:creationId xmlns:a16="http://schemas.microsoft.com/office/drawing/2014/main" id="{DC24A7CB-340F-C146-A4DE-AAFD50DDEBBD}"/>
              </a:ext>
            </a:extLst>
          </p:cNvPr>
          <p:cNvSpPr txBox="1">
            <a:spLocks/>
          </p:cNvSpPr>
          <p:nvPr/>
        </p:nvSpPr>
        <p:spPr bwMode="auto">
          <a:xfrm>
            <a:off x="6862618" y="2330245"/>
            <a:ext cx="5000442" cy="12244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Narrow" charset="0"/>
                <a:ea typeface="ＭＳ Ｐゴシック" charset="0"/>
                <a:cs typeface="ＭＳ Ｐゴシック" charset="0"/>
              </a:defRPr>
            </a:lvl1pPr>
            <a:lvl2pPr marL="742950" indent="-285750">
              <a:defRPr>
                <a:solidFill>
                  <a:schemeClr val="tx1"/>
                </a:solidFill>
                <a:latin typeface="Arial Narrow" charset="0"/>
                <a:ea typeface="ＭＳ Ｐゴシック" charset="0"/>
              </a:defRPr>
            </a:lvl2pPr>
            <a:lvl3pPr marL="1143000" indent="-228600">
              <a:defRPr>
                <a:solidFill>
                  <a:schemeClr val="tx1"/>
                </a:solidFill>
                <a:latin typeface="Arial Narrow" charset="0"/>
                <a:ea typeface="ＭＳ Ｐゴシック" charset="0"/>
              </a:defRPr>
            </a:lvl3pPr>
            <a:lvl4pPr marL="1600200" indent="-228600">
              <a:defRPr>
                <a:solidFill>
                  <a:schemeClr val="tx1"/>
                </a:solidFill>
                <a:latin typeface="Arial Narrow" charset="0"/>
                <a:ea typeface="ＭＳ Ｐゴシック" charset="0"/>
              </a:defRPr>
            </a:lvl4pPr>
            <a:lvl5pPr marL="2057400" indent="-228600">
              <a:defRPr>
                <a:solidFill>
                  <a:schemeClr val="tx1"/>
                </a:solidFill>
                <a:latin typeface="Arial Narrow" charset="0"/>
                <a:ea typeface="ＭＳ Ｐゴシック" charset="0"/>
              </a:defRPr>
            </a:lvl5pPr>
            <a:lvl6pPr marL="2514600" indent="-228600" defTabSz="455613" fontAlgn="base">
              <a:spcBef>
                <a:spcPct val="0"/>
              </a:spcBef>
              <a:spcAft>
                <a:spcPct val="0"/>
              </a:spcAft>
              <a:defRPr>
                <a:solidFill>
                  <a:schemeClr val="tx1"/>
                </a:solidFill>
                <a:latin typeface="Arial Narrow" charset="0"/>
                <a:ea typeface="ＭＳ Ｐゴシック" charset="0"/>
              </a:defRPr>
            </a:lvl6pPr>
            <a:lvl7pPr marL="2971800" indent="-228600" defTabSz="455613" fontAlgn="base">
              <a:spcBef>
                <a:spcPct val="0"/>
              </a:spcBef>
              <a:spcAft>
                <a:spcPct val="0"/>
              </a:spcAft>
              <a:defRPr>
                <a:solidFill>
                  <a:schemeClr val="tx1"/>
                </a:solidFill>
                <a:latin typeface="Arial Narrow" charset="0"/>
                <a:ea typeface="ＭＳ Ｐゴシック" charset="0"/>
              </a:defRPr>
            </a:lvl7pPr>
            <a:lvl8pPr marL="3429000" indent="-228600" defTabSz="455613" fontAlgn="base">
              <a:spcBef>
                <a:spcPct val="0"/>
              </a:spcBef>
              <a:spcAft>
                <a:spcPct val="0"/>
              </a:spcAft>
              <a:defRPr>
                <a:solidFill>
                  <a:schemeClr val="tx1"/>
                </a:solidFill>
                <a:latin typeface="Arial Narrow" charset="0"/>
                <a:ea typeface="ＭＳ Ｐゴシック" charset="0"/>
              </a:defRPr>
            </a:lvl8pPr>
            <a:lvl9pPr marL="3886200" indent="-228600" defTabSz="455613" fontAlgn="base">
              <a:spcBef>
                <a:spcPct val="0"/>
              </a:spcBef>
              <a:spcAft>
                <a:spcPct val="0"/>
              </a:spcAft>
              <a:defRPr>
                <a:solidFill>
                  <a:schemeClr val="tx1"/>
                </a:solidFill>
                <a:latin typeface="Arial Narrow" charset="0"/>
                <a:ea typeface="ＭＳ Ｐゴシック" charset="0"/>
              </a:defRPr>
            </a:lvl9pPr>
          </a:lstStyle>
          <a:p>
            <a:pPr algn="ctr"/>
            <a:r>
              <a:rPr lang="en-US" sz="2000" b="1" dirty="0">
                <a:solidFill>
                  <a:srgbClr val="000000"/>
                </a:solidFill>
                <a:latin typeface="Arial" panose="020B0604020202020204" pitchFamily="34" charset="0"/>
                <a:cs typeface="Arial" panose="020B0604020202020204" pitchFamily="34" charset="0"/>
              </a:rPr>
              <a:t>NEW V-FLEX LICENSING</a:t>
            </a:r>
          </a:p>
          <a:p>
            <a:pPr algn="ctr"/>
            <a:r>
              <a:rPr lang="en-US" sz="1800" b="1" dirty="0">
                <a:solidFill>
                  <a:srgbClr val="000000"/>
                </a:solidFill>
                <a:latin typeface="Arial" panose="020B0604020202020204" pitchFamily="34" charset="0"/>
                <a:cs typeface="Arial" panose="020B0604020202020204" pitchFamily="34" charset="0"/>
              </a:rPr>
              <a:t>Sold as individual terminal connection licenses to use across multiple facilities with volume purchase discounts</a:t>
            </a:r>
          </a:p>
        </p:txBody>
      </p:sp>
      <p:sp>
        <p:nvSpPr>
          <p:cNvPr id="12" name="Text Placeholder 76">
            <a:extLst>
              <a:ext uri="{FF2B5EF4-FFF2-40B4-BE49-F238E27FC236}">
                <a16:creationId xmlns:a16="http://schemas.microsoft.com/office/drawing/2014/main" id="{39478B73-C1C1-4440-B6DA-5DB0F3EB1A3A}"/>
              </a:ext>
            </a:extLst>
          </p:cNvPr>
          <p:cNvSpPr>
            <a:spLocks noGrp="1"/>
          </p:cNvSpPr>
          <p:nvPr>
            <p:ph type="body" sz="quarter" idx="12"/>
          </p:nvPr>
        </p:nvSpPr>
        <p:spPr>
          <a:xfrm>
            <a:off x="381745" y="1899336"/>
            <a:ext cx="6901182" cy="4385854"/>
          </a:xfrm>
        </p:spPr>
        <p:txBody>
          <a:bodyPr/>
          <a:lstStyle/>
          <a:p>
            <a:r>
              <a:rPr lang="en-US" sz="1400" dirty="0"/>
              <a:t>24x7 Software Maintenance is also offered on initial purchases.</a:t>
            </a:r>
          </a:p>
          <a:p>
            <a:r>
              <a:rPr lang="en-US" sz="1400" dirty="0"/>
              <a:t>For 24x7 on initial purchases, order these catalogs instead of the standard catalog numbers:</a:t>
            </a:r>
          </a:p>
          <a:p>
            <a:pPr lvl="1"/>
            <a:r>
              <a:rPr lang="en-US" sz="1400" b="1" u="sng" dirty="0"/>
              <a:t>FactoryTalk Activation:</a:t>
            </a:r>
          </a:p>
          <a:p>
            <a:pPr marL="1053928" lvl="1" indent="-285750">
              <a:buFont typeface="Arial" panose="020B0604020202020204" pitchFamily="34" charset="0"/>
              <a:buChar char="•"/>
            </a:pPr>
            <a:r>
              <a:rPr lang="en-US" sz="1400" dirty="0"/>
              <a:t>9541M-TMFT12 (configured through the </a:t>
            </a:r>
            <a:r>
              <a:rPr lang="en-US" sz="1400" dirty="0" err="1"/>
              <a:t>eCommerce</a:t>
            </a:r>
            <a:r>
              <a:rPr lang="en-US" sz="1400" dirty="0"/>
              <a:t> portal)</a:t>
            </a:r>
          </a:p>
          <a:p>
            <a:pPr marL="1053928" lvl="1" indent="-285750">
              <a:buFont typeface="Arial" panose="020B0604020202020204" pitchFamily="34" charset="0"/>
              <a:buChar char="•"/>
            </a:pPr>
            <a:r>
              <a:rPr lang="en-US" sz="1400" dirty="0">
                <a:latin typeface="Arial" panose="020B0604020202020204" pitchFamily="34" charset="0"/>
                <a:cs typeface="Arial" panose="020B0604020202020204" pitchFamily="34" charset="0"/>
              </a:rPr>
              <a:t>9541-TMFRP</a:t>
            </a:r>
            <a:r>
              <a:rPr lang="en-US" sz="1400" dirty="0"/>
              <a:t> (configured through the </a:t>
            </a:r>
            <a:r>
              <a:rPr lang="en-US" sz="1400" dirty="0" err="1"/>
              <a:t>eCommerce</a:t>
            </a:r>
            <a:r>
              <a:rPr lang="en-US" sz="1400" dirty="0"/>
              <a:t> portal)</a:t>
            </a:r>
          </a:p>
          <a:p>
            <a:pPr lvl="1"/>
            <a:r>
              <a:rPr lang="en-US" sz="1400" b="1" u="sng" dirty="0"/>
              <a:t>ThinManager Activation:</a:t>
            </a:r>
          </a:p>
          <a:p>
            <a:pPr marL="1053928" lvl="1" indent="-285750">
              <a:buFont typeface="Arial" panose="020B0604020202020204" pitchFamily="34" charset="0"/>
              <a:buChar char="•"/>
            </a:pPr>
            <a:r>
              <a:rPr lang="en-US" sz="1400" dirty="0"/>
              <a:t>9541-TMF1-247-TMA</a:t>
            </a:r>
          </a:p>
          <a:p>
            <a:pPr marL="1053928" lvl="1" indent="-285750">
              <a:buFont typeface="Arial" panose="020B0604020202020204" pitchFamily="34" charset="0"/>
              <a:buChar char="•"/>
            </a:pPr>
            <a:r>
              <a:rPr lang="en-US" sz="1400" dirty="0"/>
              <a:t>9541-TMFR1-TMA</a:t>
            </a:r>
          </a:p>
          <a:p>
            <a:r>
              <a:rPr lang="en-US" sz="1400" dirty="0"/>
              <a:t>Software Maintenance Renewal catalog numbers – order in correct quantities:</a:t>
            </a:r>
          </a:p>
          <a:p>
            <a:pPr marL="1053928" lvl="1" indent="-285750">
              <a:buFont typeface="Arial" panose="020B0604020202020204" pitchFamily="34" charset="0"/>
              <a:buChar char="•"/>
            </a:pPr>
            <a:r>
              <a:rPr lang="en-US" sz="1400" dirty="0"/>
              <a:t>9542-TMF1-SMR (or 9542-TMF1-247-SMR for 24x7)</a:t>
            </a:r>
          </a:p>
          <a:p>
            <a:pPr marL="1053928" lvl="1" indent="-285750">
              <a:buFont typeface="Arial" panose="020B0604020202020204" pitchFamily="34" charset="0"/>
              <a:buChar char="•"/>
            </a:pPr>
            <a:r>
              <a:rPr lang="en-US" sz="1400" dirty="0"/>
              <a:t>9542-TMSVR-SMR (or 9542-TMSVR-247-SMR for 24x7)</a:t>
            </a:r>
          </a:p>
          <a:p>
            <a:pPr marL="1053928" lvl="1" indent="-285750">
              <a:buFont typeface="Arial" panose="020B0604020202020204" pitchFamily="34" charset="0"/>
              <a:buChar char="•"/>
            </a:pPr>
            <a:r>
              <a:rPr lang="en-US" sz="1400" dirty="0"/>
              <a:t>9542-TMSTE-SMR (or 9542-TMSTE-247-SMR for 24x7)</a:t>
            </a:r>
          </a:p>
          <a:p>
            <a:pPr lvl="1"/>
            <a:endParaRPr lang="en-US" sz="1400" dirty="0"/>
          </a:p>
          <a:p>
            <a:pPr lvl="1"/>
            <a:endParaRPr lang="en-US" sz="1400" dirty="0"/>
          </a:p>
          <a:p>
            <a:pPr lvl="1"/>
            <a:endParaRPr lang="en-US" sz="1400" dirty="0"/>
          </a:p>
          <a:p>
            <a:endParaRPr lang="en-US" sz="1400" dirty="0"/>
          </a:p>
        </p:txBody>
      </p:sp>
      <p:sp>
        <p:nvSpPr>
          <p:cNvPr id="14" name="Text Placeholder 78">
            <a:extLst>
              <a:ext uri="{FF2B5EF4-FFF2-40B4-BE49-F238E27FC236}">
                <a16:creationId xmlns:a16="http://schemas.microsoft.com/office/drawing/2014/main" id="{5575CB58-82D7-9E49-B7ED-7E92861C691A}"/>
              </a:ext>
            </a:extLst>
          </p:cNvPr>
          <p:cNvSpPr>
            <a:spLocks noGrp="1"/>
          </p:cNvSpPr>
          <p:nvPr>
            <p:ph type="body" sz="quarter" idx="11"/>
          </p:nvPr>
        </p:nvSpPr>
        <p:spPr>
          <a:xfrm>
            <a:off x="381744" y="1236251"/>
            <a:ext cx="7091972" cy="526664"/>
          </a:xfrm>
        </p:spPr>
        <p:txBody>
          <a:bodyPr/>
          <a:lstStyle/>
          <a:p>
            <a:r>
              <a:rPr lang="en-US" sz="1600" dirty="0">
                <a:latin typeface="Arial" panose="020B0604020202020204" pitchFamily="34" charset="0"/>
                <a:cs typeface="Arial" panose="020B0604020202020204" pitchFamily="34" charset="0"/>
              </a:rPr>
              <a:t>The 1</a:t>
            </a:r>
            <a:r>
              <a:rPr lang="en-US" sz="1600" baseline="30000" dirty="0">
                <a:latin typeface="Arial" panose="020B0604020202020204" pitchFamily="34" charset="0"/>
                <a:cs typeface="Arial" panose="020B0604020202020204" pitchFamily="34" charset="0"/>
              </a:rPr>
              <a:t>st</a:t>
            </a:r>
            <a:r>
              <a:rPr lang="en-US" sz="1600" dirty="0">
                <a:latin typeface="Arial" panose="020B0604020202020204" pitchFamily="34" charset="0"/>
                <a:cs typeface="Arial" panose="020B0604020202020204" pitchFamily="34" charset="0"/>
              </a:rPr>
              <a:t> year of 8x5 Software Maintenance is included in all new V-FLEX licensing purchases, with an option for 24x7.</a:t>
            </a:r>
          </a:p>
        </p:txBody>
      </p:sp>
    </p:spTree>
    <p:extLst>
      <p:ext uri="{BB962C8B-B14F-4D97-AF65-F5344CB8AC3E}">
        <p14:creationId xmlns:p14="http://schemas.microsoft.com/office/powerpoint/2010/main" val="3121995877"/>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Arial" panose="020B0604020202020204" pitchFamily="34" charset="0"/>
                <a:cs typeface="Arial" panose="020B0604020202020204" pitchFamily="34" charset="0"/>
              </a:rPr>
              <a:t>Price Bands for Subscription</a:t>
            </a:r>
          </a:p>
          <a:p>
            <a:endParaRPr lang="en-US" dirty="0">
              <a:latin typeface="Arial" panose="020B0604020202020204" pitchFamily="34" charset="0"/>
              <a:cs typeface="Arial" panose="020B0604020202020204" pitchFamily="34" charset="0"/>
            </a:endParaRPr>
          </a:p>
        </p:txBody>
      </p:sp>
      <p:sp>
        <p:nvSpPr>
          <p:cNvPr id="4" name="Text Placeholder 3"/>
          <p:cNvSpPr>
            <a:spLocks noGrp="1"/>
          </p:cNvSpPr>
          <p:nvPr>
            <p:ph type="body" sz="quarter" idx="12"/>
          </p:nvPr>
        </p:nvSpPr>
        <p:spPr>
          <a:xfrm>
            <a:off x="381744" y="1222310"/>
            <a:ext cx="7091972" cy="2527151"/>
          </a:xfrm>
        </p:spPr>
        <p:txBody>
          <a:bodyPr/>
          <a:lstStyle/>
          <a:p>
            <a:pPr marL="0" indent="0">
              <a:buNone/>
            </a:pPr>
            <a:endParaRPr lang="en-US" dirty="0"/>
          </a:p>
          <a:p>
            <a:pPr marL="0" indent="0">
              <a:buNone/>
            </a:pPr>
            <a:endParaRPr lang="en-US" dirty="0"/>
          </a:p>
        </p:txBody>
      </p:sp>
      <p:sp>
        <p:nvSpPr>
          <p:cNvPr id="5" name="Title 4"/>
          <p:cNvSpPr>
            <a:spLocks noGrp="1"/>
          </p:cNvSpPr>
          <p:nvPr>
            <p:ph type="title"/>
          </p:nvPr>
        </p:nvSpPr>
        <p:spPr/>
        <p:txBody>
          <a:bodyPr/>
          <a:lstStyle/>
          <a:p>
            <a:r>
              <a:rPr lang="en-US" dirty="0">
                <a:latin typeface="Arial" panose="020B0604020202020204" pitchFamily="34" charset="0"/>
                <a:cs typeface="Arial" panose="020B0604020202020204" pitchFamily="34" charset="0"/>
              </a:rPr>
              <a:t>V-FLEX Subscription</a:t>
            </a:r>
          </a:p>
        </p:txBody>
      </p:sp>
      <p:graphicFrame>
        <p:nvGraphicFramePr>
          <p:cNvPr id="10" name="Table 9"/>
          <p:cNvGraphicFramePr>
            <a:graphicFrameLocks noGrp="1"/>
          </p:cNvGraphicFramePr>
          <p:nvPr/>
        </p:nvGraphicFramePr>
        <p:xfrm>
          <a:off x="381744" y="1222310"/>
          <a:ext cx="7164592" cy="2740512"/>
        </p:xfrm>
        <a:graphic>
          <a:graphicData uri="http://schemas.openxmlformats.org/drawingml/2006/table">
            <a:tbl>
              <a:tblPr>
                <a:tableStyleId>{00A15C55-8517-42AA-B614-E9B94910E393}</a:tableStyleId>
              </a:tblPr>
              <a:tblGrid>
                <a:gridCol w="800687">
                  <a:extLst>
                    <a:ext uri="{9D8B030D-6E8A-4147-A177-3AD203B41FA5}">
                      <a16:colId xmlns:a16="http://schemas.microsoft.com/office/drawing/2014/main" val="20000"/>
                    </a:ext>
                  </a:extLst>
                </a:gridCol>
                <a:gridCol w="893795">
                  <a:extLst>
                    <a:ext uri="{9D8B030D-6E8A-4147-A177-3AD203B41FA5}">
                      <a16:colId xmlns:a16="http://schemas.microsoft.com/office/drawing/2014/main" val="20001"/>
                    </a:ext>
                  </a:extLst>
                </a:gridCol>
                <a:gridCol w="1667435">
                  <a:extLst>
                    <a:ext uri="{9D8B030D-6E8A-4147-A177-3AD203B41FA5}">
                      <a16:colId xmlns:a16="http://schemas.microsoft.com/office/drawing/2014/main" val="20002"/>
                    </a:ext>
                  </a:extLst>
                </a:gridCol>
                <a:gridCol w="1656678">
                  <a:extLst>
                    <a:ext uri="{9D8B030D-6E8A-4147-A177-3AD203B41FA5}">
                      <a16:colId xmlns:a16="http://schemas.microsoft.com/office/drawing/2014/main" val="20005"/>
                    </a:ext>
                  </a:extLst>
                </a:gridCol>
                <a:gridCol w="1172583">
                  <a:extLst>
                    <a:ext uri="{9D8B030D-6E8A-4147-A177-3AD203B41FA5}">
                      <a16:colId xmlns:a16="http://schemas.microsoft.com/office/drawing/2014/main" val="20003"/>
                    </a:ext>
                  </a:extLst>
                </a:gridCol>
                <a:gridCol w="973414">
                  <a:extLst>
                    <a:ext uri="{9D8B030D-6E8A-4147-A177-3AD203B41FA5}">
                      <a16:colId xmlns:a16="http://schemas.microsoft.com/office/drawing/2014/main" val="20004"/>
                    </a:ext>
                  </a:extLst>
                </a:gridCol>
              </a:tblGrid>
              <a:tr h="313242">
                <a:tc>
                  <a:txBody>
                    <a:bodyPr/>
                    <a:lstStyle/>
                    <a:p>
                      <a:pPr algn="l" fontAlgn="b"/>
                      <a:r>
                        <a:rPr lang="en-US" sz="1400" b="1" u="none" strike="noStrike" dirty="0">
                          <a:effectLst/>
                        </a:rPr>
                        <a:t>Terminal Count</a:t>
                      </a:r>
                      <a:endParaRPr lang="en-US" sz="1400" b="1" i="0" u="none" strike="noStrike" dirty="0">
                        <a:solidFill>
                          <a:srgbClr val="FFFFFF"/>
                        </a:solidFill>
                        <a:effectLst/>
                        <a:latin typeface="Calibri" panose="020F0502020204030204" pitchFamily="34" charset="0"/>
                      </a:endParaRPr>
                    </a:p>
                  </a:txBody>
                  <a:tcPr marL="7620" marR="7620" marT="7620" marB="0" anchor="b"/>
                </a:tc>
                <a:tc>
                  <a:txBody>
                    <a:bodyPr/>
                    <a:lstStyle/>
                    <a:p>
                      <a:pPr algn="l" fontAlgn="b"/>
                      <a:r>
                        <a:rPr lang="en-US" sz="1400" b="1" i="0" u="none" strike="noStrike" dirty="0">
                          <a:solidFill>
                            <a:schemeClr val="dk1"/>
                          </a:solidFill>
                          <a:effectLst/>
                          <a:latin typeface="+mn-lt"/>
                        </a:rPr>
                        <a:t>Multiplier</a:t>
                      </a:r>
                      <a:endParaRPr lang="en-US" sz="1400" b="1" i="0" u="none" strike="noStrike" dirty="0">
                        <a:solidFill>
                          <a:srgbClr val="FFFFFF"/>
                        </a:solidFill>
                        <a:effectLst/>
                        <a:latin typeface="Calibri" panose="020F0502020204030204" pitchFamily="34" charset="0"/>
                      </a:endParaRPr>
                    </a:p>
                  </a:txBody>
                  <a:tcPr marL="7620" marR="7620" marT="7620" marB="0" anchor="b"/>
                </a:tc>
                <a:tc>
                  <a:txBody>
                    <a:bodyPr/>
                    <a:lstStyle/>
                    <a:p>
                      <a:pPr algn="l" fontAlgn="b"/>
                      <a:r>
                        <a:rPr lang="en-US" sz="1400" b="1" u="none" strike="noStrike" dirty="0">
                          <a:effectLst/>
                        </a:rPr>
                        <a:t>Price per Terminal (includes 8x5 Software Maintenance)</a:t>
                      </a:r>
                      <a:endParaRPr lang="en-US" sz="1400" b="1" i="0" u="none" strike="noStrike" dirty="0">
                        <a:solidFill>
                          <a:srgbClr val="FFFFFF"/>
                        </a:solidFill>
                        <a:effectLst/>
                        <a:latin typeface="Calibri" panose="020F0502020204030204" pitchFamily="34" charset="0"/>
                      </a:endParaRPr>
                    </a:p>
                  </a:txBody>
                  <a:tcPr marL="7620" marR="7620" marT="7620" marB="0" anchor="b"/>
                </a:tc>
                <a:tc>
                  <a:txBody>
                    <a:bodyPr/>
                    <a:lstStyle/>
                    <a:p>
                      <a:pPr marL="0" marR="0" lvl="0" indent="0" algn="l" defTabSz="609463" rtl="0" eaLnBrk="1" fontAlgn="b" latinLnBrk="0" hangingPunct="1">
                        <a:lnSpc>
                          <a:spcPct val="100000"/>
                        </a:lnSpc>
                        <a:spcBef>
                          <a:spcPts val="0"/>
                        </a:spcBef>
                        <a:spcAft>
                          <a:spcPts val="0"/>
                        </a:spcAft>
                        <a:buClrTx/>
                        <a:buSzTx/>
                        <a:buFontTx/>
                        <a:buNone/>
                        <a:tabLst/>
                        <a:defRPr/>
                      </a:pPr>
                      <a:r>
                        <a:rPr lang="en-US" sz="1400" b="1" u="none" strike="noStrike" dirty="0">
                          <a:effectLst/>
                        </a:rPr>
                        <a:t>Price per Terminal (includes 24x7 Software Maintenance)</a:t>
                      </a:r>
                      <a:endParaRPr lang="en-US" sz="1400" b="1" i="0" u="none" strike="noStrike" dirty="0">
                        <a:solidFill>
                          <a:srgbClr val="FFFFFF"/>
                        </a:solidFill>
                        <a:effectLst/>
                        <a:latin typeface="Calibri" panose="020F0502020204030204" pitchFamily="34" charset="0"/>
                      </a:endParaRPr>
                    </a:p>
                  </a:txBody>
                  <a:tcPr marL="7620" marR="7620" marT="7620" marB="0" anchor="b"/>
                </a:tc>
                <a:tc>
                  <a:txBody>
                    <a:bodyPr/>
                    <a:lstStyle/>
                    <a:p>
                      <a:pPr algn="l" fontAlgn="b"/>
                      <a:r>
                        <a:rPr lang="en-US" sz="1400" b="1" u="none" strike="noStrike" dirty="0">
                          <a:effectLst/>
                        </a:rPr>
                        <a:t>Redundancy Adder per</a:t>
                      </a:r>
                      <a:r>
                        <a:rPr lang="en-US" sz="1400" b="1" u="none" strike="noStrike" baseline="0" dirty="0">
                          <a:effectLst/>
                        </a:rPr>
                        <a:t> Terminal</a:t>
                      </a:r>
                      <a:endParaRPr lang="en-US" sz="1400" b="1" i="0" u="none" strike="noStrike" dirty="0">
                        <a:solidFill>
                          <a:srgbClr val="FFFFFF"/>
                        </a:solidFill>
                        <a:effectLst/>
                        <a:latin typeface="Calibri" panose="020F0502020204030204" pitchFamily="34" charset="0"/>
                      </a:endParaRPr>
                    </a:p>
                  </a:txBody>
                  <a:tcPr marL="7620" marR="7620" marT="7620" marB="0" anchor="b"/>
                </a:tc>
                <a:tc>
                  <a:txBody>
                    <a:bodyPr/>
                    <a:lstStyle/>
                    <a:p>
                      <a:pPr algn="l" fontAlgn="b"/>
                      <a:r>
                        <a:rPr lang="en-US" sz="1400" b="1" u="none" strike="noStrike" dirty="0">
                          <a:effectLst/>
                        </a:rPr>
                        <a:t>Breakpoint</a:t>
                      </a:r>
                      <a:endParaRPr lang="en-US" sz="1400" b="1" i="0" u="none" strike="noStrike" dirty="0">
                        <a:solidFill>
                          <a:srgbClr val="FFFFFF"/>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313242">
                <a:tc>
                  <a:txBody>
                    <a:bodyPr/>
                    <a:lstStyle/>
                    <a:p>
                      <a:pPr algn="l" fontAlgn="b"/>
                      <a:r>
                        <a:rPr lang="en-US" sz="1400" u="none" strike="noStrike" dirty="0">
                          <a:effectLst/>
                        </a:rPr>
                        <a:t>1-4</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1.00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$800.00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$1,000.00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$400.00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3</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01"/>
                  </a:ext>
                </a:extLst>
              </a:tr>
              <a:tr h="313242">
                <a:tc>
                  <a:txBody>
                    <a:bodyPr/>
                    <a:lstStyle/>
                    <a:p>
                      <a:pPr algn="l" fontAlgn="b"/>
                      <a:r>
                        <a:rPr lang="en-US" sz="1400" u="none" strike="noStrike" dirty="0">
                          <a:effectLst/>
                        </a:rPr>
                        <a:t>5-49</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0.55</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$440.00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$550.00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$220.00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46</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313242">
                <a:tc>
                  <a:txBody>
                    <a:bodyPr/>
                    <a:lstStyle/>
                    <a:p>
                      <a:pPr algn="l" fontAlgn="b"/>
                      <a:r>
                        <a:rPr lang="en-US" sz="1400" u="none" strike="noStrike" dirty="0">
                          <a:effectLst/>
                        </a:rPr>
                        <a:t>50-99</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0.50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$400.00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$500.00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$200.00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81</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03"/>
                  </a:ext>
                </a:extLst>
              </a:tr>
              <a:tr h="313242">
                <a:tc>
                  <a:txBody>
                    <a:bodyPr/>
                    <a:lstStyle/>
                    <a:p>
                      <a:pPr algn="l" fontAlgn="b"/>
                      <a:r>
                        <a:rPr lang="en-US" sz="1400" u="none" strike="noStrike" dirty="0">
                          <a:effectLst/>
                        </a:rPr>
                        <a:t>100-249</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0.40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$320.00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$400.00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$160.00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219</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4"/>
                  </a:ext>
                </a:extLst>
              </a:tr>
              <a:tr h="313242">
                <a:tc>
                  <a:txBody>
                    <a:bodyPr/>
                    <a:lstStyle/>
                    <a:p>
                      <a:pPr algn="l" fontAlgn="b"/>
                      <a:r>
                        <a:rPr lang="en-US" sz="1400" u="none" strike="noStrike" dirty="0">
                          <a:effectLst/>
                        </a:rPr>
                        <a:t>250-499</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0.35</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$280.00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$350.00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$140.00</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tc>
                  <a:txBody>
                    <a:bodyPr/>
                    <a:lstStyle/>
                    <a:p>
                      <a:pPr algn="l" fontAlgn="b"/>
                      <a:r>
                        <a:rPr lang="en-US" sz="1400" u="none" strike="noStrike" dirty="0">
                          <a:effectLst/>
                        </a:rPr>
                        <a:t>429</a:t>
                      </a:r>
                      <a:endParaRPr lang="en-US" sz="1400" b="0" i="0" u="none" strike="noStrike" dirty="0">
                        <a:solidFill>
                          <a:srgbClr val="000000"/>
                        </a:solidFill>
                        <a:effectLst/>
                        <a:latin typeface="Calibri" panose="020F0502020204030204" pitchFamily="34" charset="0"/>
                      </a:endParaRPr>
                    </a:p>
                  </a:txBody>
                  <a:tcPr marL="7620" marR="7620" marT="7620" marB="0" anchor="b">
                    <a:noFill/>
                  </a:tcPr>
                </a:tc>
                <a:extLst>
                  <a:ext uri="{0D108BD9-81ED-4DB2-BD59-A6C34878D82A}">
                    <a16:rowId xmlns:a16="http://schemas.microsoft.com/office/drawing/2014/main" val="10005"/>
                  </a:ext>
                </a:extLst>
              </a:tr>
              <a:tr h="313242">
                <a:tc>
                  <a:txBody>
                    <a:bodyPr/>
                    <a:lstStyle/>
                    <a:p>
                      <a:pPr algn="l" fontAlgn="b"/>
                      <a:r>
                        <a:rPr lang="en-US" sz="1400" u="none" strike="noStrike" dirty="0">
                          <a:effectLst/>
                        </a:rPr>
                        <a:t>500+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0.30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$240.00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$300.00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$120.00</a:t>
                      </a:r>
                      <a:endParaRPr lang="en-US"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l" fontAlgn="b"/>
                      <a:r>
                        <a:rPr lang="en-US" sz="1400" u="none" strike="noStrike" dirty="0">
                          <a:effectLst/>
                        </a:rPr>
                        <a:t>N/A</a:t>
                      </a:r>
                      <a:endParaRPr lang="en-US"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6"/>
                  </a:ext>
                </a:extLst>
              </a:tr>
            </a:tbl>
          </a:graphicData>
        </a:graphic>
      </p:graphicFrame>
      <p:sp>
        <p:nvSpPr>
          <p:cNvPr id="12" name="Text Placeholder 11"/>
          <p:cNvSpPr>
            <a:spLocks noGrp="1"/>
          </p:cNvSpPr>
          <p:nvPr>
            <p:ph type="body" sz="quarter" idx="13"/>
          </p:nvPr>
        </p:nvSpPr>
        <p:spPr>
          <a:xfrm>
            <a:off x="8078993" y="1371599"/>
            <a:ext cx="4012601" cy="4876801"/>
          </a:xfrm>
        </p:spPr>
        <p:txBody>
          <a:bodyPr anchor="t"/>
          <a:lstStyle/>
          <a:p>
            <a:r>
              <a:rPr lang="en-US" dirty="0">
                <a:latin typeface="Arial" panose="020B0604020202020204" pitchFamily="34" charset="0"/>
                <a:cs typeface="Arial" panose="020B0604020202020204" pitchFamily="34" charset="0"/>
              </a:rPr>
              <a:t>Catalog Numbers:</a:t>
            </a:r>
          </a:p>
          <a:p>
            <a:pPr marL="457200" indent="-457200">
              <a:buFont typeface="+mj-lt"/>
              <a:buAutoNum type="arabicPeriod"/>
            </a:pPr>
            <a:r>
              <a:rPr lang="en-US" dirty="0">
                <a:latin typeface="Arial" panose="020B0604020202020204" pitchFamily="34" charset="0"/>
                <a:cs typeface="Arial" panose="020B0604020202020204" pitchFamily="34" charset="0"/>
              </a:rPr>
              <a:t>9541C-TMFT11 (8x5)</a:t>
            </a:r>
          </a:p>
          <a:p>
            <a:pPr marL="457200" indent="-457200">
              <a:buFont typeface="+mj-lt"/>
              <a:buAutoNum type="arabicPeriod"/>
            </a:pPr>
            <a:r>
              <a:rPr lang="en-US" dirty="0">
                <a:latin typeface="Arial" panose="020B0604020202020204" pitchFamily="34" charset="0"/>
                <a:cs typeface="Arial" panose="020B0604020202020204" pitchFamily="34" charset="0"/>
              </a:rPr>
              <a:t>9541C-TMFT12 (24x7)</a:t>
            </a:r>
          </a:p>
          <a:p>
            <a:pPr marL="457200" indent="-457200">
              <a:buFont typeface="+mj-lt"/>
              <a:buAutoNum type="arabicPeriod"/>
            </a:pPr>
            <a:r>
              <a:rPr lang="en-US" dirty="0">
                <a:latin typeface="Arial" panose="020B0604020202020204" pitchFamily="34" charset="0"/>
                <a:cs typeface="Arial" panose="020B0604020202020204" pitchFamily="34" charset="0"/>
              </a:rPr>
              <a:t>9541-TMFR (Redundancy Add On)</a:t>
            </a:r>
          </a:p>
          <a:p>
            <a:pPr marL="457200" indent="-457200">
              <a:buFont typeface="+mj-lt"/>
              <a:buAutoNum type="arabicPeriod"/>
            </a:pPr>
            <a:endParaRPr lang="en-US" sz="12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Quotes and purchases for FTA V-FLEX licenses are created and completed on </a:t>
            </a:r>
            <a:r>
              <a:rPr lang="en-US" dirty="0" err="1">
                <a:latin typeface="Arial" panose="020B0604020202020204" pitchFamily="34" charset="0"/>
                <a:cs typeface="Arial" panose="020B0604020202020204" pitchFamily="34" charset="0"/>
              </a:rPr>
              <a:t>eCommerce</a:t>
            </a:r>
            <a:r>
              <a:rPr lang="en-US" dirty="0">
                <a:latin typeface="Arial" panose="020B0604020202020204" pitchFamily="34" charset="0"/>
                <a:cs typeface="Arial" panose="020B0604020202020204" pitchFamily="34" charset="0"/>
              </a:rPr>
              <a:t> portal at</a:t>
            </a:r>
            <a:r>
              <a:rPr lang="en-US" sz="1800" dirty="0">
                <a:latin typeface="Arial" panose="020B0604020202020204" pitchFamily="34" charset="0"/>
                <a:cs typeface="Arial" panose="020B0604020202020204" pitchFamily="34" charset="0"/>
              </a:rPr>
              <a:t> </a:t>
            </a:r>
            <a:r>
              <a:rPr lang="en-US" sz="1400" dirty="0">
                <a:latin typeface="Arial" panose="020B0604020202020204" pitchFamily="34" charset="0"/>
                <a:cs typeface="Arial" panose="020B0604020202020204" pitchFamily="34" charset="0"/>
                <a:hlinkClick r:id="rId2"/>
              </a:rPr>
              <a:t>https://commerce.rockwellautomation.com</a:t>
            </a:r>
            <a:endParaRPr lang="en-US" sz="1600" dirty="0">
              <a:latin typeface="Arial" panose="020B0604020202020204" pitchFamily="34" charset="0"/>
              <a:cs typeface="Arial" panose="020B0604020202020204" pitchFamily="34" charset="0"/>
            </a:endParaRPr>
          </a:p>
          <a:p>
            <a:pPr marL="457200" indent="-457200">
              <a:buFont typeface="+mj-lt"/>
              <a:buAutoNum type="arabicPeriod"/>
            </a:pPr>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7" name="Text Placeholder 3"/>
          <p:cNvSpPr>
            <a:spLocks noGrp="1"/>
          </p:cNvSpPr>
          <p:nvPr>
            <p:ph type="body" sz="quarter" idx="12"/>
          </p:nvPr>
        </p:nvSpPr>
        <p:spPr>
          <a:xfrm>
            <a:off x="381744" y="4064308"/>
            <a:ext cx="7091972" cy="2105263"/>
          </a:xfrm>
        </p:spPr>
        <p:txBody>
          <a:bodyPr/>
          <a:lstStyle/>
          <a:p>
            <a:pPr marL="430184" indent="-285750"/>
            <a:r>
              <a:rPr lang="en-US" sz="1400" dirty="0">
                <a:latin typeface="Arial" panose="020B0604020202020204" pitchFamily="34" charset="0"/>
                <a:cs typeface="Arial" panose="020B0604020202020204" pitchFamily="34" charset="0"/>
              </a:rPr>
              <a:t>The Breakpoint column indicates the count at which it is more cost effective to move to the entry point of the next price band.</a:t>
            </a:r>
          </a:p>
          <a:p>
            <a:pPr marL="430184" indent="-285750"/>
            <a:r>
              <a:rPr lang="en-US" sz="1400" dirty="0">
                <a:latin typeface="Arial" panose="020B0604020202020204" pitchFamily="34" charset="0"/>
                <a:cs typeface="Arial" panose="020B0604020202020204" pitchFamily="34" charset="0"/>
              </a:rPr>
              <a:t>24x7 subscription is a 25% adder to the Price per Terminal.</a:t>
            </a:r>
          </a:p>
          <a:p>
            <a:pPr marL="430184" indent="-285750"/>
            <a:r>
              <a:rPr lang="en-US" sz="1400" b="1" u="sng" dirty="0">
                <a:latin typeface="Arial" panose="020B0604020202020204" pitchFamily="34" charset="0"/>
                <a:cs typeface="Arial" panose="020B0604020202020204" pitchFamily="34" charset="0"/>
              </a:rPr>
              <a:t>Subscription is only offered with FactoryTalk Activation.</a:t>
            </a:r>
          </a:p>
          <a:p>
            <a:pPr marL="430184" indent="-285750"/>
            <a:endParaRPr lang="en-US" sz="14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06532036"/>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type="body" sz="quarter" idx="11"/>
          </p:nvPr>
        </p:nvSpPr>
        <p:spPr>
          <a:xfrm>
            <a:off x="1430343" y="3120023"/>
            <a:ext cx="7091972" cy="767305"/>
          </a:xfrm>
        </p:spPr>
        <p:txBody>
          <a:bodyPr anchor="ctr"/>
          <a:lstStyle/>
          <a:p>
            <a:r>
              <a:rPr lang="en-US" sz="2400" b="1"/>
              <a:t>Reduce Downtime</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Automatic Remote Desktop Server failover</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Redundant networking options at thin client</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Aggregate multiple content sources at 1 terminal</a:t>
            </a:r>
          </a:p>
        </p:txBody>
      </p:sp>
      <p:sp>
        <p:nvSpPr>
          <p:cNvPr id="4" name="Title 3"/>
          <p:cNvSpPr>
            <a:spLocks noGrp="1"/>
          </p:cNvSpPr>
          <p:nvPr>
            <p:ph type="title"/>
          </p:nvPr>
        </p:nvSpPr>
        <p:spPr/>
        <p:txBody>
          <a:bodyPr>
            <a:normAutofit/>
          </a:bodyPr>
          <a:lstStyle/>
          <a:p>
            <a:r>
              <a:rPr lang="en-US" sz="3200" dirty="0">
                <a:cs typeface="Calibri"/>
              </a:rPr>
              <a:t>Why Customers Use ThinManager</a:t>
            </a:r>
            <a:r>
              <a:rPr lang="en-US" sz="3200" baseline="30000" dirty="0">
                <a:cs typeface="Calibri"/>
              </a:rPr>
              <a:t>®</a:t>
            </a:r>
            <a:endParaRPr lang="en-US" sz="3200" baseline="30000" dirty="0"/>
          </a:p>
        </p:txBody>
      </p:sp>
      <p:sp>
        <p:nvSpPr>
          <p:cNvPr id="7" name="Content Placeholder 6"/>
          <p:cNvSpPr>
            <a:spLocks noGrp="1"/>
          </p:cNvSpPr>
          <p:nvPr>
            <p:ph type="body" sz="quarter" idx="14"/>
          </p:nvPr>
        </p:nvSpPr>
        <p:spPr>
          <a:xfrm>
            <a:off x="1435578" y="4445953"/>
            <a:ext cx="7092950" cy="1588920"/>
          </a:xfrm>
        </p:spPr>
        <p:txBody>
          <a:bodyPr anchor="ctr"/>
          <a:lstStyle/>
          <a:p>
            <a:r>
              <a:rPr lang="en-US" sz="2400" b="1"/>
              <a:t>Improve Operational Efficiencies</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OT-Centric solution designed for the plant floor</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Visualize content with tiling &amp; virtual screening</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IP/USB Camera integration</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Location-based mobility (Relevance</a:t>
            </a:r>
            <a:r>
              <a:rPr lang="en-US" sz="1400" baseline="30000">
                <a:solidFill>
                  <a:srgbClr val="474747"/>
                </a:solidFill>
              </a:rPr>
              <a:t>®</a:t>
            </a:r>
            <a:r>
              <a:rPr lang="en-US" sz="1400">
                <a:solidFill>
                  <a:srgbClr val="474747"/>
                </a:solidFill>
              </a:rPr>
              <a:t>)</a:t>
            </a:r>
          </a:p>
        </p:txBody>
      </p:sp>
      <p:sp>
        <p:nvSpPr>
          <p:cNvPr id="5" name="Content Placeholder 4"/>
          <p:cNvSpPr>
            <a:spLocks noGrp="1"/>
          </p:cNvSpPr>
          <p:nvPr>
            <p:ph type="body" sz="quarter" idx="10"/>
          </p:nvPr>
        </p:nvSpPr>
        <p:spPr>
          <a:xfrm>
            <a:off x="1430343" y="1665069"/>
            <a:ext cx="11428512" cy="299000"/>
          </a:xfrm>
        </p:spPr>
        <p:txBody>
          <a:bodyPr anchor="ctr"/>
          <a:lstStyle/>
          <a:p>
            <a:r>
              <a:rPr lang="en-US" sz="2400" b="1"/>
              <a:t>Ease of use</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No local configuration of thin client required </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Admin console and terminal to terminal shadowing</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Industrial thin clients &amp; broad touch screen support</a:t>
            </a:r>
          </a:p>
          <a:p>
            <a:pPr marL="179384" lvl="1" indent="-169858">
              <a:spcAft>
                <a:spcPts val="0"/>
              </a:spcAft>
              <a:buClr>
                <a:srgbClr val="FFFFFF">
                  <a:lumMod val="50000"/>
                </a:srgbClr>
              </a:buClr>
              <a:buSzPct val="100000"/>
              <a:buFont typeface="Arial"/>
              <a:buChar char="•"/>
              <a:tabLst>
                <a:tab pos="607998" algn="l"/>
              </a:tabLst>
            </a:pPr>
            <a:r>
              <a:rPr lang="en-US" sz="1400">
                <a:solidFill>
                  <a:srgbClr val="474747"/>
                </a:solidFill>
              </a:rPr>
              <a:t>Control thin client session inside application (ActiveX control)</a:t>
            </a:r>
          </a:p>
        </p:txBody>
      </p:sp>
      <p:grpSp>
        <p:nvGrpSpPr>
          <p:cNvPr id="22" name="Group 21">
            <a:extLst>
              <a:ext uri="{FF2B5EF4-FFF2-40B4-BE49-F238E27FC236}">
                <a16:creationId xmlns:a16="http://schemas.microsoft.com/office/drawing/2014/main" id="{76986E27-596F-7B4B-A5E4-B3BF59CC6067}"/>
              </a:ext>
            </a:extLst>
          </p:cNvPr>
          <p:cNvGrpSpPr/>
          <p:nvPr/>
        </p:nvGrpSpPr>
        <p:grpSpPr>
          <a:xfrm>
            <a:off x="7144599" y="1326459"/>
            <a:ext cx="4720167" cy="2228565"/>
            <a:chOff x="7144599" y="1389959"/>
            <a:chExt cx="4720167" cy="2228565"/>
          </a:xfrm>
        </p:grpSpPr>
        <p:pic>
          <p:nvPicPr>
            <p:cNvPr id="10" name="Picture 9"/>
            <p:cNvPicPr>
              <a:picLocks noChangeAspect="1"/>
            </p:cNvPicPr>
            <p:nvPr/>
          </p:nvPicPr>
          <p:blipFill rotWithShape="1">
            <a:blip r:embed="rId3" cstate="screen">
              <a:duotone>
                <a:schemeClr val="bg2">
                  <a:shade val="45000"/>
                  <a:satMod val="135000"/>
                </a:schemeClr>
                <a:prstClr val="white"/>
              </a:duotone>
              <a:alphaModFix amt="15000"/>
              <a:extLst>
                <a:ext uri="{28A0092B-C50C-407E-A947-70E740481C1C}">
                  <a14:useLocalDpi xmlns:a14="http://schemas.microsoft.com/office/drawing/2010/main"/>
                </a:ext>
              </a:extLst>
            </a:blip>
            <a:srcRect/>
            <a:stretch/>
          </p:blipFill>
          <p:spPr>
            <a:xfrm>
              <a:off x="8381339" y="1389959"/>
              <a:ext cx="2246688" cy="2119476"/>
            </a:xfrm>
            <a:prstGeom prst="rect">
              <a:avLst/>
            </a:prstGeom>
          </p:spPr>
        </p:pic>
        <p:sp>
          <p:nvSpPr>
            <p:cNvPr id="9" name="Rounded Rectangle 8"/>
            <p:cNvSpPr/>
            <p:nvPr/>
          </p:nvSpPr>
          <p:spPr>
            <a:xfrm>
              <a:off x="7144599" y="1537841"/>
              <a:ext cx="4720167" cy="2080683"/>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64287" tIns="32144" rIns="64287" bIns="32144" anchor="ctr"/>
            <a:lstStyle/>
            <a:p>
              <a:pPr algn="ctr" defTabSz="609539">
                <a:spcBef>
                  <a:spcPts val="844"/>
                </a:spcBef>
                <a:defRPr/>
              </a:pPr>
              <a:r>
                <a:rPr lang="en-US" sz="3000" b="1">
                  <a:solidFill>
                    <a:schemeClr val="accent1"/>
                  </a:solidFill>
                  <a:latin typeface="Arial"/>
                  <a:cs typeface="Arial"/>
                </a:rPr>
                <a:t>Configuration Wizards</a:t>
              </a:r>
            </a:p>
            <a:p>
              <a:pPr algn="ctr" defTabSz="609539">
                <a:spcBef>
                  <a:spcPts val="844"/>
                </a:spcBef>
                <a:defRPr/>
              </a:pPr>
              <a:r>
                <a:rPr lang="en-US" sz="1968">
                  <a:solidFill>
                    <a:schemeClr val="bg2"/>
                  </a:solidFill>
                  <a:latin typeface="Arial"/>
                  <a:cs typeface="Arial"/>
                </a:rPr>
                <a:t>Easily select the functionality you </a:t>
              </a:r>
              <a:br>
                <a:rPr lang="en-US" sz="1968">
                  <a:solidFill>
                    <a:schemeClr val="bg2"/>
                  </a:solidFill>
                  <a:latin typeface="Arial"/>
                  <a:cs typeface="Arial"/>
                </a:rPr>
              </a:br>
              <a:r>
                <a:rPr lang="en-US" sz="1968">
                  <a:solidFill>
                    <a:schemeClr val="bg2"/>
                  </a:solidFill>
                  <a:latin typeface="Arial"/>
                  <a:cs typeface="Arial"/>
                </a:rPr>
                <a:t>need </a:t>
              </a:r>
              <a:r>
                <a:rPr lang="en-US" sz="1968" b="1">
                  <a:solidFill>
                    <a:schemeClr val="bg2"/>
                  </a:solidFill>
                  <a:latin typeface="Arial"/>
                  <a:cs typeface="Arial"/>
                </a:rPr>
                <a:t>without any coding</a:t>
              </a:r>
            </a:p>
          </p:txBody>
        </p:sp>
        <p:cxnSp>
          <p:nvCxnSpPr>
            <p:cNvPr id="14" name="Straight Connector 13"/>
            <p:cNvCxnSpPr/>
            <p:nvPr/>
          </p:nvCxnSpPr>
          <p:spPr bwMode="auto">
            <a:xfrm>
              <a:off x="7440962" y="2509416"/>
              <a:ext cx="4101465" cy="0"/>
            </a:xfrm>
            <a:prstGeom prst="line">
              <a:avLst/>
            </a:prstGeom>
            <a:noFill/>
            <a:ln w="9525" cap="flat" cmpd="sng" algn="ctr">
              <a:solidFill>
                <a:schemeClr val="tx2"/>
              </a:solidFill>
              <a:prstDash val="solid"/>
              <a:round/>
              <a:headEnd type="none" w="med" len="med"/>
              <a:tailEnd type="none" w="med" len="med"/>
            </a:ln>
            <a:effectLst/>
          </p:spPr>
        </p:cxnSp>
      </p:grpSp>
      <p:grpSp>
        <p:nvGrpSpPr>
          <p:cNvPr id="21" name="Group 20">
            <a:extLst>
              <a:ext uri="{FF2B5EF4-FFF2-40B4-BE49-F238E27FC236}">
                <a16:creationId xmlns:a16="http://schemas.microsoft.com/office/drawing/2014/main" id="{94215506-D589-5946-BB65-110044A64555}"/>
              </a:ext>
            </a:extLst>
          </p:cNvPr>
          <p:cNvGrpSpPr/>
          <p:nvPr/>
        </p:nvGrpSpPr>
        <p:grpSpPr>
          <a:xfrm>
            <a:off x="7144599" y="3538383"/>
            <a:ext cx="4720167" cy="2299387"/>
            <a:chOff x="7144599" y="3779683"/>
            <a:chExt cx="4720167" cy="2299387"/>
          </a:xfrm>
        </p:grpSpPr>
        <p:pic>
          <p:nvPicPr>
            <p:cNvPr id="11" name="Picture 10"/>
            <p:cNvPicPr>
              <a:picLocks noChangeAspect="1"/>
            </p:cNvPicPr>
            <p:nvPr/>
          </p:nvPicPr>
          <p:blipFill>
            <a:blip r:embed="rId4" cstate="screen">
              <a:duotone>
                <a:schemeClr val="bg2">
                  <a:shade val="45000"/>
                  <a:satMod val="135000"/>
                </a:schemeClr>
                <a:prstClr val="white"/>
              </a:duotone>
              <a:alphaModFix amt="15000"/>
              <a:extLst>
                <a:ext uri="{28A0092B-C50C-407E-A947-70E740481C1C}">
                  <a14:useLocalDpi xmlns:a14="http://schemas.microsoft.com/office/drawing/2010/main"/>
                </a:ext>
              </a:extLst>
            </a:blip>
            <a:stretch>
              <a:fillRect/>
            </a:stretch>
          </p:blipFill>
          <p:spPr>
            <a:xfrm>
              <a:off x="8331799" y="3779683"/>
              <a:ext cx="2296228" cy="2299387"/>
            </a:xfrm>
            <a:prstGeom prst="rect">
              <a:avLst/>
            </a:prstGeom>
          </p:spPr>
        </p:pic>
        <p:sp>
          <p:nvSpPr>
            <p:cNvPr id="13" name="Rounded Rectangle 12"/>
            <p:cNvSpPr/>
            <p:nvPr/>
          </p:nvSpPr>
          <p:spPr>
            <a:xfrm>
              <a:off x="7144599" y="3823036"/>
              <a:ext cx="4720167" cy="2080683"/>
            </a:xfrm>
            <a:prstGeom prst="roundRect">
              <a:avLst>
                <a:gd name="adj" fmla="val 0"/>
              </a:avLst>
            </a:prstGeom>
            <a:noFill/>
            <a:ln>
              <a:noFill/>
            </a:ln>
            <a:effectLst/>
          </p:spPr>
          <p:style>
            <a:lnRef idx="1">
              <a:schemeClr val="accent1"/>
            </a:lnRef>
            <a:fillRef idx="3">
              <a:schemeClr val="accent1"/>
            </a:fillRef>
            <a:effectRef idx="2">
              <a:schemeClr val="accent1"/>
            </a:effectRef>
            <a:fontRef idx="minor">
              <a:schemeClr val="lt1"/>
            </a:fontRef>
          </p:style>
          <p:txBody>
            <a:bodyPr lIns="64287" tIns="32144" rIns="64287" bIns="32144" anchor="ctr"/>
            <a:lstStyle/>
            <a:p>
              <a:pPr algn="ctr" defTabSz="609539">
                <a:spcBef>
                  <a:spcPts val="844"/>
                </a:spcBef>
                <a:defRPr/>
              </a:pPr>
              <a:r>
                <a:rPr lang="en-US" sz="3000" b="1">
                  <a:solidFill>
                    <a:schemeClr val="accent1"/>
                  </a:solidFill>
                  <a:latin typeface="Arial"/>
                  <a:cs typeface="Arial"/>
                </a:rPr>
                <a:t>Quick Replacement</a:t>
              </a:r>
            </a:p>
            <a:p>
              <a:pPr algn="ctr" defTabSz="609539">
                <a:spcBef>
                  <a:spcPts val="844"/>
                </a:spcBef>
                <a:defRPr/>
              </a:pPr>
              <a:r>
                <a:rPr lang="en-US" sz="1968">
                  <a:solidFill>
                    <a:schemeClr val="bg2"/>
                  </a:solidFill>
                  <a:latin typeface="Arial"/>
                  <a:cs typeface="Arial"/>
                </a:rPr>
                <a:t>Most ThinManager</a:t>
              </a:r>
              <a:r>
                <a:rPr lang="en-US" sz="1968" baseline="30000">
                  <a:solidFill>
                    <a:schemeClr val="bg2"/>
                  </a:solidFill>
                  <a:latin typeface="Arial"/>
                  <a:cs typeface="Arial"/>
                </a:rPr>
                <a:t>®</a:t>
              </a:r>
              <a:r>
                <a:rPr lang="en-US" sz="1968">
                  <a:solidFill>
                    <a:schemeClr val="bg2"/>
                  </a:solidFill>
                  <a:latin typeface="Arial"/>
                  <a:cs typeface="Arial"/>
                </a:rPr>
                <a:t> thin clients can be replaced by anyone in </a:t>
              </a:r>
              <a:r>
                <a:rPr lang="en-US" sz="1968" b="1">
                  <a:solidFill>
                    <a:schemeClr val="bg2"/>
                  </a:solidFill>
                  <a:latin typeface="Arial"/>
                  <a:cs typeface="Arial"/>
                </a:rPr>
                <a:t>under 2 minutes </a:t>
              </a:r>
              <a:r>
                <a:rPr lang="en-US" sz="1968">
                  <a:solidFill>
                    <a:schemeClr val="bg2"/>
                  </a:solidFill>
                  <a:latin typeface="Arial"/>
                  <a:cs typeface="Arial"/>
                </a:rPr>
                <a:t>without any loss of data</a:t>
              </a:r>
              <a:endParaRPr lang="en-US" sz="1968" b="1">
                <a:solidFill>
                  <a:schemeClr val="bg2"/>
                </a:solidFill>
                <a:latin typeface="Arial"/>
                <a:cs typeface="Arial"/>
              </a:endParaRPr>
            </a:p>
          </p:txBody>
        </p:sp>
        <p:cxnSp>
          <p:nvCxnSpPr>
            <p:cNvPr id="16" name="Straight Connector 15"/>
            <p:cNvCxnSpPr/>
            <p:nvPr/>
          </p:nvCxnSpPr>
          <p:spPr bwMode="auto">
            <a:xfrm>
              <a:off x="7440962" y="4614730"/>
              <a:ext cx="4101465" cy="0"/>
            </a:xfrm>
            <a:prstGeom prst="line">
              <a:avLst/>
            </a:prstGeom>
            <a:noFill/>
            <a:ln w="9525" cap="flat" cmpd="sng" algn="ctr">
              <a:solidFill>
                <a:schemeClr val="tx2"/>
              </a:solidFill>
              <a:prstDash val="solid"/>
              <a:round/>
              <a:headEnd type="none" w="med" len="med"/>
              <a:tailEnd type="none" w="med" len="med"/>
            </a:ln>
            <a:effectLst/>
          </p:spPr>
        </p:cxnSp>
      </p:grpSp>
      <p:sp>
        <p:nvSpPr>
          <p:cNvPr id="17" name="Content Placeholder 4"/>
          <p:cNvSpPr txBox="1">
            <a:spLocks/>
          </p:cNvSpPr>
          <p:nvPr/>
        </p:nvSpPr>
        <p:spPr>
          <a:xfrm>
            <a:off x="136265" y="1271141"/>
            <a:ext cx="1229193" cy="1083411"/>
          </a:xfrm>
          <a:prstGeom prst="rect">
            <a:avLst/>
          </a:prstGeom>
        </p:spPr>
        <p:txBody>
          <a:bodyPr vert="horz" lIns="91440" tIns="45720" rIns="91440" bIns="45720" rtlCol="0" anchor="ctr">
            <a:noAutofit/>
          </a:bodyPr>
          <a:lstStyle>
            <a:lvl1pPr marL="0" indent="0" algn="l" rtl="0" eaLnBrk="1" fontAlgn="base" hangingPunct="1">
              <a:lnSpc>
                <a:spcPct val="100000"/>
              </a:lnSpc>
              <a:spcBef>
                <a:spcPts val="0"/>
              </a:spcBef>
              <a:spcAft>
                <a:spcPts val="0"/>
              </a:spcAft>
              <a:buClr>
                <a:srgbClr val="BB2332"/>
              </a:buClr>
              <a:buFont typeface="Wingdings" charset="2"/>
              <a:buNone/>
              <a:defRPr sz="1600" b="0">
                <a:solidFill>
                  <a:schemeClr val="accent1"/>
                </a:solidFill>
                <a:latin typeface="+mj-lt"/>
                <a:ea typeface="+mn-ea"/>
                <a:cs typeface="+mn-cs"/>
              </a:defRPr>
            </a:lvl1pPr>
            <a:lvl2pPr marL="768332" indent="0" algn="l" rtl="0" eaLnBrk="1" fontAlgn="base" hangingPunct="1">
              <a:lnSpc>
                <a:spcPct val="100000"/>
              </a:lnSpc>
              <a:spcBef>
                <a:spcPts val="0"/>
              </a:spcBef>
              <a:spcAft>
                <a:spcPts val="800"/>
              </a:spcAft>
              <a:buClr>
                <a:schemeClr val="bg1">
                  <a:lumMod val="50000"/>
                </a:schemeClr>
              </a:buClr>
              <a:buSzPct val="80000"/>
              <a:buFont typeface="Arial" charset="0"/>
              <a:buNone/>
              <a:defRPr sz="1700">
                <a:solidFill>
                  <a:schemeClr val="tx1"/>
                </a:solidFill>
                <a:latin typeface="+mj-lt"/>
                <a:ea typeface="+mn-ea"/>
              </a:defRPr>
            </a:lvl2pPr>
            <a:lvl3pPr marL="231775" indent="-222250" algn="l" rtl="0" eaLnBrk="1" fontAlgn="base" hangingPunct="1">
              <a:lnSpc>
                <a:spcPts val="1680"/>
              </a:lnSpc>
              <a:spcBef>
                <a:spcPts val="0"/>
              </a:spcBef>
              <a:spcAft>
                <a:spcPts val="0"/>
              </a:spcAft>
              <a:buClr>
                <a:schemeClr val="bg1">
                  <a:lumMod val="50000"/>
                </a:schemeClr>
              </a:buClr>
              <a:buSzPct val="80000"/>
              <a:buFont typeface="Arial" charset="0"/>
              <a:buChar char="•"/>
              <a:tabLst/>
              <a:defRPr sz="1200">
                <a:solidFill>
                  <a:schemeClr val="bg2"/>
                </a:solidFill>
                <a:latin typeface="+mj-lt"/>
                <a:ea typeface="+mn-ea"/>
              </a:defRPr>
            </a:lvl3pPr>
            <a:lvl4pPr marL="231775" indent="-222250" algn="l" rtl="0" eaLnBrk="1" fontAlgn="base" hangingPunct="1">
              <a:lnSpc>
                <a:spcPct val="100000"/>
              </a:lnSpc>
              <a:spcBef>
                <a:spcPts val="0"/>
              </a:spcBef>
              <a:spcAft>
                <a:spcPts val="800"/>
              </a:spcAft>
              <a:buClr>
                <a:schemeClr val="bg1">
                  <a:lumMod val="50000"/>
                </a:schemeClr>
              </a:buClr>
              <a:buFont typeface="Arial" charset="0"/>
              <a:buChar char="•"/>
              <a:tabLst/>
              <a:defRPr sz="1400" cap="none">
                <a:solidFill>
                  <a:schemeClr val="bg2"/>
                </a:solidFill>
                <a:latin typeface="+mj-lt"/>
                <a:ea typeface="+mn-ea"/>
              </a:defRPr>
            </a:lvl4pPr>
            <a:lvl5pPr marL="231775" indent="-222250" algn="l" rtl="0" eaLnBrk="1" fontAlgn="base" hangingPunct="1">
              <a:lnSpc>
                <a:spcPct val="100000"/>
              </a:lnSpc>
              <a:spcBef>
                <a:spcPts val="0"/>
              </a:spcBef>
              <a:spcAft>
                <a:spcPts val="800"/>
              </a:spcAft>
              <a:buClr>
                <a:schemeClr val="bg1">
                  <a:lumMod val="50000"/>
                </a:schemeClr>
              </a:buClr>
              <a:buFont typeface="Arial" charset="0"/>
              <a:buChar char="•"/>
              <a:tabLst/>
              <a:defRPr sz="1400" cap="none">
                <a:solidFill>
                  <a:schemeClr val="bg2"/>
                </a:solidFill>
                <a:latin typeface="+mj-lt"/>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914377"/>
            <a:r>
              <a:rPr lang="en-US" sz="15000" b="1" kern="0">
                <a:solidFill>
                  <a:schemeClr val="bg1">
                    <a:lumMod val="85000"/>
                  </a:schemeClr>
                </a:solidFill>
              </a:rPr>
              <a:t>1</a:t>
            </a:r>
            <a:endParaRPr lang="en-US" sz="15000" kern="0">
              <a:solidFill>
                <a:schemeClr val="bg1">
                  <a:lumMod val="85000"/>
                </a:schemeClr>
              </a:solidFill>
            </a:endParaRPr>
          </a:p>
        </p:txBody>
      </p:sp>
      <p:sp>
        <p:nvSpPr>
          <p:cNvPr id="18" name="Content Placeholder 4"/>
          <p:cNvSpPr txBox="1">
            <a:spLocks/>
          </p:cNvSpPr>
          <p:nvPr/>
        </p:nvSpPr>
        <p:spPr>
          <a:xfrm>
            <a:off x="241196" y="2946077"/>
            <a:ext cx="1229193" cy="1083411"/>
          </a:xfrm>
          <a:prstGeom prst="rect">
            <a:avLst/>
          </a:prstGeom>
        </p:spPr>
        <p:txBody>
          <a:bodyPr vert="horz" lIns="91440" tIns="45720" rIns="91440" bIns="45720" rtlCol="0" anchor="ctr">
            <a:noAutofit/>
          </a:bodyPr>
          <a:lstStyle>
            <a:lvl1pPr marL="0" indent="0" algn="l" rtl="0" eaLnBrk="1" fontAlgn="base" hangingPunct="1">
              <a:lnSpc>
                <a:spcPct val="100000"/>
              </a:lnSpc>
              <a:spcBef>
                <a:spcPts val="0"/>
              </a:spcBef>
              <a:spcAft>
                <a:spcPts val="0"/>
              </a:spcAft>
              <a:buClr>
                <a:srgbClr val="BB2332"/>
              </a:buClr>
              <a:buFont typeface="Wingdings" charset="2"/>
              <a:buNone/>
              <a:defRPr sz="1600" b="0">
                <a:solidFill>
                  <a:schemeClr val="accent1"/>
                </a:solidFill>
                <a:latin typeface="+mj-lt"/>
                <a:ea typeface="+mn-ea"/>
                <a:cs typeface="+mn-cs"/>
              </a:defRPr>
            </a:lvl1pPr>
            <a:lvl2pPr marL="768332" indent="0" algn="l" rtl="0" eaLnBrk="1" fontAlgn="base" hangingPunct="1">
              <a:lnSpc>
                <a:spcPct val="100000"/>
              </a:lnSpc>
              <a:spcBef>
                <a:spcPts val="0"/>
              </a:spcBef>
              <a:spcAft>
                <a:spcPts val="800"/>
              </a:spcAft>
              <a:buClr>
                <a:schemeClr val="bg1">
                  <a:lumMod val="50000"/>
                </a:schemeClr>
              </a:buClr>
              <a:buSzPct val="80000"/>
              <a:buFont typeface="Arial" charset="0"/>
              <a:buNone/>
              <a:defRPr sz="1700">
                <a:solidFill>
                  <a:schemeClr val="tx1"/>
                </a:solidFill>
                <a:latin typeface="+mj-lt"/>
                <a:ea typeface="+mn-ea"/>
              </a:defRPr>
            </a:lvl2pPr>
            <a:lvl3pPr marL="231775" indent="-222250" algn="l" rtl="0" eaLnBrk="1" fontAlgn="base" hangingPunct="1">
              <a:lnSpc>
                <a:spcPts val="1680"/>
              </a:lnSpc>
              <a:spcBef>
                <a:spcPts val="0"/>
              </a:spcBef>
              <a:spcAft>
                <a:spcPts val="0"/>
              </a:spcAft>
              <a:buClr>
                <a:schemeClr val="bg1">
                  <a:lumMod val="50000"/>
                </a:schemeClr>
              </a:buClr>
              <a:buSzPct val="80000"/>
              <a:buFont typeface="Arial" charset="0"/>
              <a:buChar char="•"/>
              <a:tabLst/>
              <a:defRPr sz="1200">
                <a:solidFill>
                  <a:schemeClr val="bg2"/>
                </a:solidFill>
                <a:latin typeface="+mj-lt"/>
                <a:ea typeface="+mn-ea"/>
              </a:defRPr>
            </a:lvl3pPr>
            <a:lvl4pPr marL="231775" indent="-222250" algn="l" rtl="0" eaLnBrk="1" fontAlgn="base" hangingPunct="1">
              <a:lnSpc>
                <a:spcPct val="100000"/>
              </a:lnSpc>
              <a:spcBef>
                <a:spcPts val="0"/>
              </a:spcBef>
              <a:spcAft>
                <a:spcPts val="800"/>
              </a:spcAft>
              <a:buClr>
                <a:schemeClr val="bg1">
                  <a:lumMod val="50000"/>
                </a:schemeClr>
              </a:buClr>
              <a:buFont typeface="Arial" charset="0"/>
              <a:buChar char="•"/>
              <a:tabLst/>
              <a:defRPr sz="1400" cap="none">
                <a:solidFill>
                  <a:schemeClr val="bg2"/>
                </a:solidFill>
                <a:latin typeface="+mj-lt"/>
                <a:ea typeface="+mn-ea"/>
              </a:defRPr>
            </a:lvl4pPr>
            <a:lvl5pPr marL="231775" indent="-222250" algn="l" rtl="0" eaLnBrk="1" fontAlgn="base" hangingPunct="1">
              <a:lnSpc>
                <a:spcPct val="100000"/>
              </a:lnSpc>
              <a:spcBef>
                <a:spcPts val="0"/>
              </a:spcBef>
              <a:spcAft>
                <a:spcPts val="800"/>
              </a:spcAft>
              <a:buClr>
                <a:schemeClr val="bg1">
                  <a:lumMod val="50000"/>
                </a:schemeClr>
              </a:buClr>
              <a:buFont typeface="Arial" charset="0"/>
              <a:buChar char="•"/>
              <a:tabLst/>
              <a:defRPr sz="1400" cap="none">
                <a:solidFill>
                  <a:schemeClr val="bg2"/>
                </a:solidFill>
                <a:latin typeface="+mj-lt"/>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914377"/>
            <a:r>
              <a:rPr lang="en-US" sz="15000" b="1" kern="0">
                <a:solidFill>
                  <a:schemeClr val="bg1">
                    <a:lumMod val="85000"/>
                  </a:schemeClr>
                </a:solidFill>
              </a:rPr>
              <a:t>2</a:t>
            </a:r>
            <a:endParaRPr lang="en-US" sz="15000" kern="0">
              <a:solidFill>
                <a:schemeClr val="bg1">
                  <a:lumMod val="85000"/>
                </a:schemeClr>
              </a:solidFill>
            </a:endParaRPr>
          </a:p>
        </p:txBody>
      </p:sp>
      <p:sp>
        <p:nvSpPr>
          <p:cNvPr id="19" name="Content Placeholder 4"/>
          <p:cNvSpPr txBox="1">
            <a:spLocks/>
          </p:cNvSpPr>
          <p:nvPr/>
        </p:nvSpPr>
        <p:spPr>
          <a:xfrm>
            <a:off x="241196" y="4655996"/>
            <a:ext cx="1229193" cy="1083411"/>
          </a:xfrm>
          <a:prstGeom prst="rect">
            <a:avLst/>
          </a:prstGeom>
        </p:spPr>
        <p:txBody>
          <a:bodyPr vert="horz" lIns="91440" tIns="45720" rIns="91440" bIns="45720" rtlCol="0" anchor="ctr">
            <a:noAutofit/>
          </a:bodyPr>
          <a:lstStyle>
            <a:lvl1pPr marL="0" indent="0" algn="l" rtl="0" eaLnBrk="1" fontAlgn="base" hangingPunct="1">
              <a:lnSpc>
                <a:spcPct val="100000"/>
              </a:lnSpc>
              <a:spcBef>
                <a:spcPts val="0"/>
              </a:spcBef>
              <a:spcAft>
                <a:spcPts val="0"/>
              </a:spcAft>
              <a:buClr>
                <a:srgbClr val="BB2332"/>
              </a:buClr>
              <a:buFont typeface="Wingdings" charset="2"/>
              <a:buNone/>
              <a:defRPr sz="1600" b="0">
                <a:solidFill>
                  <a:schemeClr val="accent1"/>
                </a:solidFill>
                <a:latin typeface="+mj-lt"/>
                <a:ea typeface="+mn-ea"/>
                <a:cs typeface="+mn-cs"/>
              </a:defRPr>
            </a:lvl1pPr>
            <a:lvl2pPr marL="768332" indent="0" algn="l" rtl="0" eaLnBrk="1" fontAlgn="base" hangingPunct="1">
              <a:lnSpc>
                <a:spcPct val="100000"/>
              </a:lnSpc>
              <a:spcBef>
                <a:spcPts val="0"/>
              </a:spcBef>
              <a:spcAft>
                <a:spcPts val="800"/>
              </a:spcAft>
              <a:buClr>
                <a:schemeClr val="bg1">
                  <a:lumMod val="50000"/>
                </a:schemeClr>
              </a:buClr>
              <a:buSzPct val="80000"/>
              <a:buFont typeface="Arial" charset="0"/>
              <a:buNone/>
              <a:defRPr sz="1700">
                <a:solidFill>
                  <a:schemeClr val="tx1"/>
                </a:solidFill>
                <a:latin typeface="+mj-lt"/>
                <a:ea typeface="+mn-ea"/>
              </a:defRPr>
            </a:lvl2pPr>
            <a:lvl3pPr marL="231775" indent="-222250" algn="l" rtl="0" eaLnBrk="1" fontAlgn="base" hangingPunct="1">
              <a:lnSpc>
                <a:spcPts val="1680"/>
              </a:lnSpc>
              <a:spcBef>
                <a:spcPts val="0"/>
              </a:spcBef>
              <a:spcAft>
                <a:spcPts val="0"/>
              </a:spcAft>
              <a:buClr>
                <a:schemeClr val="bg1">
                  <a:lumMod val="50000"/>
                </a:schemeClr>
              </a:buClr>
              <a:buSzPct val="80000"/>
              <a:buFont typeface="Arial" charset="0"/>
              <a:buChar char="•"/>
              <a:tabLst/>
              <a:defRPr sz="1200">
                <a:solidFill>
                  <a:schemeClr val="bg2"/>
                </a:solidFill>
                <a:latin typeface="+mj-lt"/>
                <a:ea typeface="+mn-ea"/>
              </a:defRPr>
            </a:lvl3pPr>
            <a:lvl4pPr marL="231775" indent="-222250" algn="l" rtl="0" eaLnBrk="1" fontAlgn="base" hangingPunct="1">
              <a:lnSpc>
                <a:spcPct val="100000"/>
              </a:lnSpc>
              <a:spcBef>
                <a:spcPts val="0"/>
              </a:spcBef>
              <a:spcAft>
                <a:spcPts val="800"/>
              </a:spcAft>
              <a:buClr>
                <a:schemeClr val="bg1">
                  <a:lumMod val="50000"/>
                </a:schemeClr>
              </a:buClr>
              <a:buFont typeface="Arial" charset="0"/>
              <a:buChar char="•"/>
              <a:tabLst/>
              <a:defRPr sz="1400" cap="none">
                <a:solidFill>
                  <a:schemeClr val="bg2"/>
                </a:solidFill>
                <a:latin typeface="+mj-lt"/>
                <a:ea typeface="+mn-ea"/>
              </a:defRPr>
            </a:lvl4pPr>
            <a:lvl5pPr marL="231775" indent="-222250" algn="l" rtl="0" eaLnBrk="1" fontAlgn="base" hangingPunct="1">
              <a:lnSpc>
                <a:spcPct val="100000"/>
              </a:lnSpc>
              <a:spcBef>
                <a:spcPts val="0"/>
              </a:spcBef>
              <a:spcAft>
                <a:spcPts val="800"/>
              </a:spcAft>
              <a:buClr>
                <a:schemeClr val="bg1">
                  <a:lumMod val="50000"/>
                </a:schemeClr>
              </a:buClr>
              <a:buFont typeface="Arial" charset="0"/>
              <a:buChar char="•"/>
              <a:tabLst/>
              <a:defRPr sz="1400" cap="none">
                <a:solidFill>
                  <a:schemeClr val="bg2"/>
                </a:solidFill>
                <a:latin typeface="+mj-lt"/>
                <a:ea typeface="+mn-ea"/>
              </a:defRPr>
            </a:lvl5pPr>
            <a:lvl6pPr marL="335271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6pPr>
            <a:lvl7pPr marL="3962301"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7pPr>
            <a:lvl8pPr marL="4571886"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8pPr>
            <a:lvl9pPr marL="5181470" indent="-304792" algn="l" rtl="0" eaLnBrk="1" fontAlgn="base" hangingPunct="1">
              <a:spcBef>
                <a:spcPct val="20000"/>
              </a:spcBef>
              <a:spcAft>
                <a:spcPct val="0"/>
              </a:spcAft>
              <a:buClr>
                <a:srgbClr val="BB2332"/>
              </a:buClr>
              <a:buChar char="»"/>
              <a:defRPr sz="2667">
                <a:solidFill>
                  <a:schemeClr val="tx1"/>
                </a:solidFill>
                <a:latin typeface="Arial" charset="0"/>
                <a:ea typeface="+mn-ea"/>
              </a:defRPr>
            </a:lvl9pPr>
          </a:lstStyle>
          <a:p>
            <a:pPr defTabSz="914377"/>
            <a:r>
              <a:rPr lang="en-US" sz="15000" b="1" kern="0">
                <a:solidFill>
                  <a:schemeClr val="bg1">
                    <a:lumMod val="85000"/>
                  </a:schemeClr>
                </a:solidFill>
              </a:rPr>
              <a:t>3</a:t>
            </a:r>
            <a:endParaRPr lang="en-US" sz="15000" kern="0">
              <a:solidFill>
                <a:schemeClr val="bg1">
                  <a:lumMod val="85000"/>
                </a:schemeClr>
              </a:solidFill>
            </a:endParaRPr>
          </a:p>
        </p:txBody>
      </p:sp>
    </p:spTree>
    <p:extLst>
      <p:ext uri="{BB962C8B-B14F-4D97-AF65-F5344CB8AC3E}">
        <p14:creationId xmlns:p14="http://schemas.microsoft.com/office/powerpoint/2010/main" val="3914922582"/>
      </p:ext>
    </p:extLst>
  </p:cSld>
  <p:clrMapOvr>
    <a:masterClrMapping/>
  </p:clrMapOvr>
  <mc:AlternateContent xmlns:mc="http://schemas.openxmlformats.org/markup-compatibility/2006" xmlns:p14="http://schemas.microsoft.com/office/powerpoint/2010/main">
    <mc:Choice Requires="p14">
      <p:transition spd="med" p14:dur="700" advTm="72789">
        <p:fade/>
      </p:transition>
    </mc:Choice>
    <mc:Fallback xmlns="">
      <p:transition spd="med" advTm="72789">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B5EFB9-A2F7-F444-BB30-210F6388CE32}"/>
              </a:ext>
            </a:extLst>
          </p:cNvPr>
          <p:cNvSpPr>
            <a:spLocks noGrp="1"/>
          </p:cNvSpPr>
          <p:nvPr>
            <p:ph type="body" sz="quarter" idx="11"/>
          </p:nvPr>
        </p:nvSpPr>
        <p:spPr/>
        <p:txBody>
          <a:bodyPr/>
          <a:lstStyle/>
          <a:p>
            <a:endParaRPr lang="en-US"/>
          </a:p>
        </p:txBody>
      </p:sp>
      <p:sp>
        <p:nvSpPr>
          <p:cNvPr id="18" name="Title 17"/>
          <p:cNvSpPr>
            <a:spLocks noGrp="1"/>
          </p:cNvSpPr>
          <p:nvPr>
            <p:ph type="title"/>
          </p:nvPr>
        </p:nvSpPr>
        <p:spPr>
          <a:xfrm>
            <a:off x="381744" y="0"/>
            <a:ext cx="11428512" cy="839893"/>
          </a:xfrm>
        </p:spPr>
        <p:txBody>
          <a:bodyPr>
            <a:normAutofit/>
          </a:bodyPr>
          <a:lstStyle/>
          <a:p>
            <a:r>
              <a:rPr lang="en-US"/>
              <a:t>ThinManager</a:t>
            </a:r>
            <a:r>
              <a:rPr lang="en-US" baseline="30000"/>
              <a:t>®</a:t>
            </a:r>
          </a:p>
        </p:txBody>
      </p:sp>
      <p:sp>
        <p:nvSpPr>
          <p:cNvPr id="3" name="Text Placeholder 2">
            <a:extLst>
              <a:ext uri="{FF2B5EF4-FFF2-40B4-BE49-F238E27FC236}">
                <a16:creationId xmlns:a16="http://schemas.microsoft.com/office/drawing/2014/main" id="{F966B565-F4A7-E44F-BB76-0112499032DA}"/>
              </a:ext>
            </a:extLst>
          </p:cNvPr>
          <p:cNvSpPr>
            <a:spLocks noGrp="1"/>
          </p:cNvSpPr>
          <p:nvPr>
            <p:ph type="body" sz="quarter" idx="4294967295"/>
          </p:nvPr>
        </p:nvSpPr>
        <p:spPr>
          <a:xfrm>
            <a:off x="381000" y="2525713"/>
            <a:ext cx="7092950" cy="3448295"/>
          </a:xfrm>
          <a:prstGeom prst="rect">
            <a:avLst/>
          </a:prstGeom>
        </p:spPr>
        <p:txBody>
          <a:bodyPr/>
          <a:lstStyle/>
          <a:p>
            <a:endParaRPr lang="en-US"/>
          </a:p>
        </p:txBody>
      </p:sp>
      <p:sp>
        <p:nvSpPr>
          <p:cNvPr id="16" name="Text Placeholder 15"/>
          <p:cNvSpPr>
            <a:spLocks noGrp="1"/>
          </p:cNvSpPr>
          <p:nvPr>
            <p:ph type="body" sz="quarter" idx="10"/>
          </p:nvPr>
        </p:nvSpPr>
        <p:spPr>
          <a:xfrm>
            <a:off x="381744" y="769531"/>
            <a:ext cx="11428512" cy="299000"/>
          </a:xfrm>
        </p:spPr>
        <p:txBody>
          <a:bodyPr/>
          <a:lstStyle/>
          <a:p>
            <a:r>
              <a:rPr lang="en-US"/>
              <a:t>Competitive Strengths and Weaknesses</a:t>
            </a:r>
          </a:p>
        </p:txBody>
      </p:sp>
      <p:graphicFrame>
        <p:nvGraphicFramePr>
          <p:cNvPr id="5" name="Table 1"/>
          <p:cNvGraphicFramePr>
            <a:graphicFrameLocks noGrp="1"/>
          </p:cNvGraphicFramePr>
          <p:nvPr/>
        </p:nvGraphicFramePr>
        <p:xfrm>
          <a:off x="324821" y="1219830"/>
          <a:ext cx="11583286" cy="4685466"/>
        </p:xfrm>
        <a:graphic>
          <a:graphicData uri="http://schemas.openxmlformats.org/drawingml/2006/table">
            <a:tbl>
              <a:tblPr firstRow="1" bandRow="1">
                <a:effectLst/>
                <a:tableStyleId>{5C22544A-7EE6-4342-B048-85BDC9FD1C3A}</a:tableStyleId>
              </a:tblPr>
              <a:tblGrid>
                <a:gridCol w="7003079">
                  <a:extLst>
                    <a:ext uri="{9D8B030D-6E8A-4147-A177-3AD203B41FA5}">
                      <a16:colId xmlns:a16="http://schemas.microsoft.com/office/drawing/2014/main" val="20000"/>
                    </a:ext>
                  </a:extLst>
                </a:gridCol>
                <a:gridCol w="1130300">
                  <a:extLst>
                    <a:ext uri="{9D8B030D-6E8A-4147-A177-3AD203B41FA5}">
                      <a16:colId xmlns:a16="http://schemas.microsoft.com/office/drawing/2014/main" val="20001"/>
                    </a:ext>
                  </a:extLst>
                </a:gridCol>
                <a:gridCol w="1066800">
                  <a:extLst>
                    <a:ext uri="{9D8B030D-6E8A-4147-A177-3AD203B41FA5}">
                      <a16:colId xmlns:a16="http://schemas.microsoft.com/office/drawing/2014/main" val="20002"/>
                    </a:ext>
                  </a:extLst>
                </a:gridCol>
                <a:gridCol w="977900">
                  <a:extLst>
                    <a:ext uri="{9D8B030D-6E8A-4147-A177-3AD203B41FA5}">
                      <a16:colId xmlns:a16="http://schemas.microsoft.com/office/drawing/2014/main" val="20003"/>
                    </a:ext>
                  </a:extLst>
                </a:gridCol>
                <a:gridCol w="1405207">
                  <a:extLst>
                    <a:ext uri="{9D8B030D-6E8A-4147-A177-3AD203B41FA5}">
                      <a16:colId xmlns:a16="http://schemas.microsoft.com/office/drawing/2014/main" val="20004"/>
                    </a:ext>
                  </a:extLst>
                </a:gridCol>
              </a:tblGrid>
              <a:tr h="539829">
                <a:tc>
                  <a:txBody>
                    <a:bodyPr/>
                    <a:lstStyle/>
                    <a:p>
                      <a:pPr marL="0" marR="0" lvl="0" indent="0" algn="ctr" defTabSz="609463" rtl="0" eaLnBrk="1" fontAlgn="auto" latinLnBrk="0" hangingPunct="1">
                        <a:lnSpc>
                          <a:spcPct val="100000"/>
                        </a:lnSpc>
                        <a:spcBef>
                          <a:spcPts val="0"/>
                        </a:spcBef>
                        <a:spcAft>
                          <a:spcPts val="0"/>
                        </a:spcAft>
                        <a:buClrTx/>
                        <a:buSzTx/>
                        <a:buFontTx/>
                        <a:buNone/>
                        <a:tabLst/>
                        <a:defRPr/>
                      </a:pPr>
                      <a:r>
                        <a:rPr lang="en-US" sz="2000" i="1">
                          <a:solidFill>
                            <a:schemeClr val="bg1"/>
                          </a:solidFill>
                          <a:latin typeface="Arial" charset="0"/>
                        </a:rPr>
                        <a:t>ThinManager</a:t>
                      </a:r>
                      <a:r>
                        <a:rPr lang="en-US" sz="2000" i="1" baseline="30000">
                          <a:solidFill>
                            <a:schemeClr val="bg1"/>
                          </a:solidFill>
                          <a:latin typeface="Arial" charset="0"/>
                        </a:rPr>
                        <a:t>®</a:t>
                      </a:r>
                      <a:r>
                        <a:rPr lang="en-US" sz="2000" i="1">
                          <a:solidFill>
                            <a:schemeClr val="bg1"/>
                          </a:solidFill>
                          <a:latin typeface="Arial" charset="0"/>
                        </a:rPr>
                        <a:t> has no direct competition</a:t>
                      </a: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t>Citrix</a:t>
                      </a: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t>VMware View</a:t>
                      </a: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a:t>Dell-Wyse</a:t>
                      </a: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n-US" sz="1400" baseline="0"/>
                        <a:t>ThinManager</a:t>
                      </a:r>
                      <a:r>
                        <a:rPr lang="en-US" sz="1400" baseline="30000"/>
                        <a:t>®</a:t>
                      </a: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87940">
                <a:tc>
                  <a:txBody>
                    <a:bodyPr/>
                    <a:lstStyle/>
                    <a:p>
                      <a:pPr algn="l" fontAlgn="b">
                        <a:lnSpc>
                          <a:spcPct val="100000"/>
                        </a:lnSpc>
                      </a:pPr>
                      <a:r>
                        <a:rPr lang="en-US" sz="1600" b="0" i="0" u="none" strike="noStrike">
                          <a:solidFill>
                            <a:schemeClr val="tx1">
                              <a:lumMod val="75000"/>
                              <a:lumOff val="25000"/>
                            </a:schemeClr>
                          </a:solidFill>
                          <a:effectLst/>
                          <a:latin typeface="Calibri"/>
                        </a:rPr>
                        <a:t>Supports thin clients with NO OS or storage media</a:t>
                      </a: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1"/>
                  </a:ext>
                </a:extLst>
              </a:tr>
              <a:tr h="639441">
                <a:tc>
                  <a:txBody>
                    <a:bodyPr/>
                    <a:lstStyle/>
                    <a:p>
                      <a:pPr algn="l" fontAlgn="b">
                        <a:lnSpc>
                          <a:spcPct val="100000"/>
                        </a:lnSpc>
                      </a:pPr>
                      <a:r>
                        <a:rPr lang="en-US" sz="1600" b="0" i="0" u="none" strike="noStrike">
                          <a:solidFill>
                            <a:schemeClr val="tx1">
                              <a:lumMod val="75000"/>
                              <a:lumOff val="25000"/>
                            </a:schemeClr>
                          </a:solidFill>
                          <a:effectLst/>
                          <a:latin typeface="Calibri"/>
                        </a:rPr>
                        <a:t>Supports multiple sources of data, including Remote Desktop Servers, Virtualization, IP/USB Cameras, and other Thin Clients</a:t>
                      </a: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2"/>
                  </a:ext>
                </a:extLst>
              </a:tr>
              <a:tr h="639441">
                <a:tc>
                  <a:txBody>
                    <a:bodyPr/>
                    <a:lstStyle/>
                    <a:p>
                      <a:pPr algn="l" fontAlgn="b">
                        <a:lnSpc>
                          <a:spcPct val="100000"/>
                        </a:lnSpc>
                      </a:pPr>
                      <a:r>
                        <a:rPr lang="en-US" sz="1600" b="0" i="0" u="none" strike="noStrike">
                          <a:solidFill>
                            <a:schemeClr val="tx1">
                              <a:lumMod val="75000"/>
                              <a:lumOff val="25000"/>
                            </a:schemeClr>
                          </a:solidFill>
                          <a:effectLst/>
                          <a:latin typeface="Calibri"/>
                        </a:rPr>
                        <a:t>Supports multiple hardware types and suppliers, including industrial devices with touch screens and no OS installed</a:t>
                      </a: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3"/>
                  </a:ext>
                </a:extLst>
              </a:tr>
              <a:tr h="639441">
                <a:tc>
                  <a:txBody>
                    <a:bodyPr/>
                    <a:lstStyle/>
                    <a:p>
                      <a:pPr algn="l" fontAlgn="b">
                        <a:lnSpc>
                          <a:spcPct val="100000"/>
                        </a:lnSpc>
                      </a:pPr>
                      <a:r>
                        <a:rPr lang="en-US" sz="1600" b="0" i="0" u="none" strike="noStrike">
                          <a:solidFill>
                            <a:schemeClr val="tx1">
                              <a:lumMod val="75000"/>
                              <a:lumOff val="25000"/>
                            </a:schemeClr>
                          </a:solidFill>
                          <a:effectLst/>
                          <a:latin typeface="Calibri"/>
                        </a:rPr>
                        <a:t>Centralized management of Client content and setup for a wide range of device types</a:t>
                      </a: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4"/>
                  </a:ext>
                </a:extLst>
              </a:tr>
              <a:tr h="639441">
                <a:tc>
                  <a:txBody>
                    <a:bodyPr/>
                    <a:lstStyle/>
                    <a:p>
                      <a:pPr marL="0" marR="0" indent="0" algn="l" defTabSz="609585" rtl="0" eaLnBrk="1" fontAlgn="auto" latinLnBrk="0" hangingPunct="1">
                        <a:lnSpc>
                          <a:spcPct val="100000"/>
                        </a:lnSpc>
                        <a:spcBef>
                          <a:spcPts val="0"/>
                        </a:spcBef>
                        <a:spcAft>
                          <a:spcPts val="0"/>
                        </a:spcAft>
                        <a:buClrTx/>
                        <a:buSzTx/>
                        <a:buFontTx/>
                        <a:buNone/>
                        <a:tabLst/>
                        <a:defRPr/>
                      </a:pPr>
                      <a:r>
                        <a:rPr lang="en-US" sz="1600" b="0" i="0" u="none" strike="noStrike">
                          <a:solidFill>
                            <a:schemeClr val="tx1">
                              <a:lumMod val="75000"/>
                              <a:lumOff val="25000"/>
                            </a:schemeClr>
                          </a:solidFill>
                          <a:effectLst/>
                          <a:latin typeface="Calibri"/>
                        </a:rPr>
                        <a:t>Ability to assign content from multiple sources to a Device,</a:t>
                      </a:r>
                      <a:r>
                        <a:rPr lang="en-US" sz="1600" b="0" i="0" u="none" strike="noStrike" baseline="0">
                          <a:solidFill>
                            <a:schemeClr val="tx1">
                              <a:lumMod val="75000"/>
                              <a:lumOff val="25000"/>
                            </a:schemeClr>
                          </a:solidFill>
                          <a:effectLst/>
                          <a:latin typeface="Calibri"/>
                        </a:rPr>
                        <a:t> </a:t>
                      </a:r>
                      <a:r>
                        <a:rPr lang="en-US" sz="1600" b="0" i="0" u="none" strike="noStrike">
                          <a:solidFill>
                            <a:schemeClr val="tx1">
                              <a:lumMod val="75000"/>
                              <a:lumOff val="25000"/>
                            </a:schemeClr>
                          </a:solidFill>
                          <a:effectLst/>
                          <a:latin typeface="Calibri"/>
                        </a:rPr>
                        <a:t>User and/or Location rather than just a terminal device</a:t>
                      </a: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5"/>
                  </a:ext>
                </a:extLst>
              </a:tr>
              <a:tr h="487940">
                <a:tc>
                  <a:txBody>
                    <a:bodyPr/>
                    <a:lstStyle/>
                    <a:p>
                      <a:pPr marL="0" marR="0" indent="0" algn="l" defTabSz="609585" rtl="0" eaLnBrk="1" fontAlgn="auto" latinLnBrk="0" hangingPunct="1">
                        <a:lnSpc>
                          <a:spcPct val="100000"/>
                        </a:lnSpc>
                        <a:spcBef>
                          <a:spcPts val="0"/>
                        </a:spcBef>
                        <a:spcAft>
                          <a:spcPts val="0"/>
                        </a:spcAft>
                        <a:buClrTx/>
                        <a:buSzTx/>
                        <a:buFontTx/>
                        <a:buNone/>
                        <a:tabLst/>
                        <a:defRPr/>
                      </a:pPr>
                      <a:r>
                        <a:rPr lang="en-US" sz="1600" b="0" i="0" u="none" strike="noStrike">
                          <a:solidFill>
                            <a:schemeClr val="tx1">
                              <a:lumMod val="75000"/>
                              <a:lumOff val="25000"/>
                            </a:schemeClr>
                          </a:solidFill>
                          <a:effectLst/>
                          <a:latin typeface="Calibri"/>
                        </a:rPr>
                        <a:t>Over a decade of doing business with Industrial thin client systems</a:t>
                      </a: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0006"/>
                  </a:ext>
                </a:extLst>
              </a:tr>
              <a:tr h="611993">
                <a:tc>
                  <a:txBody>
                    <a:bodyPr/>
                    <a:lstStyle/>
                    <a:p>
                      <a:pPr marL="0" marR="0" indent="0" algn="l" defTabSz="609585" rtl="0" eaLnBrk="1" fontAlgn="auto" latinLnBrk="0" hangingPunct="1">
                        <a:lnSpc>
                          <a:spcPct val="100000"/>
                        </a:lnSpc>
                        <a:spcBef>
                          <a:spcPts val="0"/>
                        </a:spcBef>
                        <a:spcAft>
                          <a:spcPts val="0"/>
                        </a:spcAft>
                        <a:buClrTx/>
                        <a:buSzTx/>
                        <a:buFontTx/>
                        <a:buNone/>
                        <a:tabLst/>
                        <a:defRPr/>
                      </a:pPr>
                      <a:r>
                        <a:rPr lang="en-US" sz="1600" b="0" i="0" u="none" strike="noStrike">
                          <a:solidFill>
                            <a:schemeClr val="tx1">
                              <a:lumMod val="75000"/>
                              <a:lumOff val="25000"/>
                            </a:schemeClr>
                          </a:solidFill>
                          <a:effectLst/>
                          <a:latin typeface="Calibri"/>
                        </a:rPr>
                        <a:t>Ability to update client side OS and configuration by a simple reboot</a:t>
                      </a:r>
                    </a:p>
                  </a:txBody>
                  <a:tcPr marL="91416" marR="91416" marT="45708" marB="45708"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tc>
                  <a:txBody>
                    <a:bodyPr/>
                    <a:lstStyle/>
                    <a:p>
                      <a:endParaRPr lang="en-US" sz="1900"/>
                    </a:p>
                  </a:txBody>
                  <a:tcPr marL="91416" marR="91416" marT="45708" marB="45708">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75000"/>
                      </a:schemeClr>
                    </a:solidFill>
                  </a:tcPr>
                </a:tc>
                <a:extLst>
                  <a:ext uri="{0D108BD9-81ED-4DB2-BD59-A6C34878D82A}">
                    <a16:rowId xmlns:a16="http://schemas.microsoft.com/office/drawing/2014/main" val="10007"/>
                  </a:ext>
                </a:extLst>
              </a:tr>
            </a:tbl>
          </a:graphicData>
        </a:graphic>
      </p:graphicFrame>
      <p:sp>
        <p:nvSpPr>
          <p:cNvPr id="6" name="Oval 5"/>
          <p:cNvSpPr/>
          <p:nvPr/>
        </p:nvSpPr>
        <p:spPr bwMode="auto">
          <a:xfrm>
            <a:off x="7815055" y="1863430"/>
            <a:ext cx="271664" cy="274249"/>
          </a:xfrm>
          <a:prstGeom prst="ellipse">
            <a:avLst/>
          </a:prstGeom>
          <a:solidFill>
            <a:schemeClr val="accent1"/>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7" name="Oval 6"/>
          <p:cNvSpPr/>
          <p:nvPr/>
        </p:nvSpPr>
        <p:spPr bwMode="auto">
          <a:xfrm>
            <a:off x="8895356" y="1863430"/>
            <a:ext cx="271664" cy="274249"/>
          </a:xfrm>
          <a:prstGeom prst="ellipse">
            <a:avLst/>
          </a:prstGeom>
          <a:solidFill>
            <a:schemeClr val="accent6"/>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23" name="Oval 22"/>
          <p:cNvSpPr/>
          <p:nvPr/>
        </p:nvSpPr>
        <p:spPr bwMode="auto">
          <a:xfrm>
            <a:off x="9916448" y="1863430"/>
            <a:ext cx="271664" cy="274249"/>
          </a:xfrm>
          <a:prstGeom prst="ellipse">
            <a:avLst/>
          </a:prstGeom>
          <a:solidFill>
            <a:schemeClr val="accent1"/>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40" name="Oval 39"/>
          <p:cNvSpPr/>
          <p:nvPr/>
        </p:nvSpPr>
        <p:spPr bwMode="auto">
          <a:xfrm>
            <a:off x="11067319" y="1863430"/>
            <a:ext cx="271664" cy="274249"/>
          </a:xfrm>
          <a:prstGeom prst="ellipse">
            <a:avLst/>
          </a:prstGeom>
          <a:solidFill>
            <a:schemeClr val="accent6"/>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38" name="Oval 37"/>
          <p:cNvSpPr/>
          <p:nvPr/>
        </p:nvSpPr>
        <p:spPr bwMode="auto">
          <a:xfrm>
            <a:off x="7812891" y="2464661"/>
            <a:ext cx="271664" cy="274249"/>
          </a:xfrm>
          <a:prstGeom prst="ellipse">
            <a:avLst/>
          </a:prstGeom>
          <a:solidFill>
            <a:schemeClr val="accent1"/>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39" name="Oval 38"/>
          <p:cNvSpPr/>
          <p:nvPr/>
        </p:nvSpPr>
        <p:spPr bwMode="auto">
          <a:xfrm>
            <a:off x="8893192" y="2464661"/>
            <a:ext cx="271664" cy="274249"/>
          </a:xfrm>
          <a:prstGeom prst="ellipse">
            <a:avLst/>
          </a:prstGeom>
          <a:solidFill>
            <a:schemeClr val="accent1"/>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47" name="Oval 46"/>
          <p:cNvSpPr/>
          <p:nvPr/>
        </p:nvSpPr>
        <p:spPr bwMode="auto">
          <a:xfrm>
            <a:off x="9914284" y="2464661"/>
            <a:ext cx="271664" cy="274249"/>
          </a:xfrm>
          <a:prstGeom prst="ellipse">
            <a:avLst/>
          </a:prstGeom>
          <a:solidFill>
            <a:schemeClr val="accent1"/>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48" name="Oval 47"/>
          <p:cNvSpPr/>
          <p:nvPr/>
        </p:nvSpPr>
        <p:spPr bwMode="auto">
          <a:xfrm>
            <a:off x="11065155" y="2464661"/>
            <a:ext cx="271664" cy="274249"/>
          </a:xfrm>
          <a:prstGeom prst="ellipse">
            <a:avLst/>
          </a:prstGeom>
          <a:solidFill>
            <a:schemeClr val="accent6"/>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49" name="Oval 48"/>
          <p:cNvSpPr/>
          <p:nvPr/>
        </p:nvSpPr>
        <p:spPr bwMode="auto">
          <a:xfrm>
            <a:off x="7812891" y="3074165"/>
            <a:ext cx="271664" cy="274249"/>
          </a:xfrm>
          <a:prstGeom prst="ellipse">
            <a:avLst/>
          </a:prstGeom>
          <a:solidFill>
            <a:schemeClr val="accent1"/>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50" name="Oval 49"/>
          <p:cNvSpPr/>
          <p:nvPr/>
        </p:nvSpPr>
        <p:spPr bwMode="auto">
          <a:xfrm>
            <a:off x="8893192" y="3074165"/>
            <a:ext cx="271664" cy="274249"/>
          </a:xfrm>
          <a:prstGeom prst="ellipse">
            <a:avLst/>
          </a:prstGeom>
          <a:solidFill>
            <a:schemeClr val="accent1"/>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51" name="Oval 50"/>
          <p:cNvSpPr/>
          <p:nvPr/>
        </p:nvSpPr>
        <p:spPr bwMode="auto">
          <a:xfrm>
            <a:off x="9914284" y="3074165"/>
            <a:ext cx="271664" cy="274249"/>
          </a:xfrm>
          <a:prstGeom prst="ellipse">
            <a:avLst/>
          </a:prstGeom>
          <a:solidFill>
            <a:schemeClr val="accent1"/>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52" name="Oval 51"/>
          <p:cNvSpPr/>
          <p:nvPr/>
        </p:nvSpPr>
        <p:spPr bwMode="auto">
          <a:xfrm>
            <a:off x="11065155" y="3074165"/>
            <a:ext cx="271664" cy="274249"/>
          </a:xfrm>
          <a:prstGeom prst="ellipse">
            <a:avLst/>
          </a:prstGeom>
          <a:solidFill>
            <a:schemeClr val="accent6"/>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53" name="Oval 52"/>
          <p:cNvSpPr/>
          <p:nvPr/>
        </p:nvSpPr>
        <p:spPr bwMode="auto">
          <a:xfrm>
            <a:off x="7812891" y="3741952"/>
            <a:ext cx="271664" cy="274249"/>
          </a:xfrm>
          <a:prstGeom prst="ellipse">
            <a:avLst/>
          </a:prstGeom>
          <a:solidFill>
            <a:schemeClr val="accent1"/>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54" name="Oval 53"/>
          <p:cNvSpPr/>
          <p:nvPr/>
        </p:nvSpPr>
        <p:spPr bwMode="auto">
          <a:xfrm>
            <a:off x="8893192" y="3741952"/>
            <a:ext cx="271664" cy="274249"/>
          </a:xfrm>
          <a:prstGeom prst="ellipse">
            <a:avLst/>
          </a:prstGeom>
          <a:solidFill>
            <a:schemeClr val="accent1"/>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55" name="Oval 54"/>
          <p:cNvSpPr/>
          <p:nvPr/>
        </p:nvSpPr>
        <p:spPr bwMode="auto">
          <a:xfrm>
            <a:off x="9914284" y="3741952"/>
            <a:ext cx="271664" cy="274249"/>
          </a:xfrm>
          <a:prstGeom prst="ellipse">
            <a:avLst/>
          </a:prstGeom>
          <a:solidFill>
            <a:schemeClr val="accent1"/>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56" name="Oval 55"/>
          <p:cNvSpPr/>
          <p:nvPr/>
        </p:nvSpPr>
        <p:spPr bwMode="auto">
          <a:xfrm>
            <a:off x="11065155" y="3741952"/>
            <a:ext cx="271664" cy="274249"/>
          </a:xfrm>
          <a:prstGeom prst="ellipse">
            <a:avLst/>
          </a:prstGeom>
          <a:solidFill>
            <a:schemeClr val="accent6"/>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57" name="Oval 56"/>
          <p:cNvSpPr/>
          <p:nvPr/>
        </p:nvSpPr>
        <p:spPr bwMode="auto">
          <a:xfrm>
            <a:off x="7812891" y="4370976"/>
            <a:ext cx="271664" cy="274249"/>
          </a:xfrm>
          <a:prstGeom prst="ellipse">
            <a:avLst/>
          </a:prstGeom>
          <a:solidFill>
            <a:schemeClr val="accent1"/>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58" name="Oval 57"/>
          <p:cNvSpPr/>
          <p:nvPr/>
        </p:nvSpPr>
        <p:spPr bwMode="auto">
          <a:xfrm>
            <a:off x="8893192" y="4370976"/>
            <a:ext cx="271664" cy="274249"/>
          </a:xfrm>
          <a:prstGeom prst="ellipse">
            <a:avLst/>
          </a:prstGeom>
          <a:solidFill>
            <a:schemeClr val="accent1"/>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59" name="Oval 58"/>
          <p:cNvSpPr/>
          <p:nvPr/>
        </p:nvSpPr>
        <p:spPr bwMode="auto">
          <a:xfrm>
            <a:off x="9914284" y="4370976"/>
            <a:ext cx="271664" cy="274249"/>
          </a:xfrm>
          <a:prstGeom prst="ellipse">
            <a:avLst/>
          </a:prstGeom>
          <a:solidFill>
            <a:schemeClr val="accent1"/>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60" name="Oval 59"/>
          <p:cNvSpPr/>
          <p:nvPr/>
        </p:nvSpPr>
        <p:spPr bwMode="auto">
          <a:xfrm>
            <a:off x="11065155" y="4370976"/>
            <a:ext cx="271664" cy="274249"/>
          </a:xfrm>
          <a:prstGeom prst="ellipse">
            <a:avLst/>
          </a:prstGeom>
          <a:solidFill>
            <a:schemeClr val="accent6"/>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61" name="Oval 60"/>
          <p:cNvSpPr/>
          <p:nvPr/>
        </p:nvSpPr>
        <p:spPr bwMode="auto">
          <a:xfrm>
            <a:off x="7812891" y="4910020"/>
            <a:ext cx="271664" cy="274249"/>
          </a:xfrm>
          <a:prstGeom prst="ellipse">
            <a:avLst/>
          </a:prstGeom>
          <a:solidFill>
            <a:schemeClr val="accent1"/>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62" name="Oval 61"/>
          <p:cNvSpPr/>
          <p:nvPr/>
        </p:nvSpPr>
        <p:spPr bwMode="auto">
          <a:xfrm>
            <a:off x="8893192" y="4910020"/>
            <a:ext cx="271664" cy="274249"/>
          </a:xfrm>
          <a:prstGeom prst="ellipse">
            <a:avLst/>
          </a:prstGeom>
          <a:solidFill>
            <a:schemeClr val="accent1"/>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63" name="Oval 62"/>
          <p:cNvSpPr/>
          <p:nvPr/>
        </p:nvSpPr>
        <p:spPr bwMode="auto">
          <a:xfrm>
            <a:off x="9914284" y="4910020"/>
            <a:ext cx="271664" cy="274249"/>
          </a:xfrm>
          <a:prstGeom prst="ellipse">
            <a:avLst/>
          </a:prstGeom>
          <a:solidFill>
            <a:schemeClr val="accent1"/>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64" name="Oval 63"/>
          <p:cNvSpPr/>
          <p:nvPr/>
        </p:nvSpPr>
        <p:spPr bwMode="auto">
          <a:xfrm>
            <a:off x="11065155" y="4910020"/>
            <a:ext cx="271664" cy="274249"/>
          </a:xfrm>
          <a:prstGeom prst="ellipse">
            <a:avLst/>
          </a:prstGeom>
          <a:solidFill>
            <a:schemeClr val="accent6"/>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66" name="Oval 65"/>
          <p:cNvSpPr/>
          <p:nvPr/>
        </p:nvSpPr>
        <p:spPr bwMode="auto">
          <a:xfrm>
            <a:off x="7812891" y="5478648"/>
            <a:ext cx="271664" cy="274249"/>
          </a:xfrm>
          <a:prstGeom prst="ellipse">
            <a:avLst/>
          </a:prstGeom>
          <a:solidFill>
            <a:schemeClr val="accent1"/>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67" name="Oval 66"/>
          <p:cNvSpPr/>
          <p:nvPr/>
        </p:nvSpPr>
        <p:spPr bwMode="auto">
          <a:xfrm>
            <a:off x="8893192" y="5478648"/>
            <a:ext cx="271664" cy="274249"/>
          </a:xfrm>
          <a:prstGeom prst="ellipse">
            <a:avLst/>
          </a:prstGeom>
          <a:solidFill>
            <a:schemeClr val="accent1"/>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68" name="Oval 67"/>
          <p:cNvSpPr/>
          <p:nvPr/>
        </p:nvSpPr>
        <p:spPr bwMode="auto">
          <a:xfrm>
            <a:off x="9914284" y="5478648"/>
            <a:ext cx="271664" cy="274249"/>
          </a:xfrm>
          <a:prstGeom prst="ellipse">
            <a:avLst/>
          </a:prstGeom>
          <a:solidFill>
            <a:schemeClr val="accent1"/>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
        <p:nvSpPr>
          <p:cNvPr id="69" name="Oval 68"/>
          <p:cNvSpPr/>
          <p:nvPr/>
        </p:nvSpPr>
        <p:spPr bwMode="auto">
          <a:xfrm>
            <a:off x="11065155" y="5478648"/>
            <a:ext cx="271664" cy="274249"/>
          </a:xfrm>
          <a:prstGeom prst="ellipse">
            <a:avLst/>
          </a:prstGeom>
          <a:solidFill>
            <a:schemeClr val="accent6"/>
          </a:solidFill>
          <a:ln w="25400">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algn="ctr" defTabSz="609418"/>
            <a:endParaRPr lang="en-US" sz="2399">
              <a:solidFill>
                <a:srgbClr val="000000"/>
              </a:solidFill>
              <a:latin typeface="Arial" charset="0"/>
            </a:endParaRPr>
          </a:p>
        </p:txBody>
      </p:sp>
    </p:spTree>
    <p:extLst>
      <p:ext uri="{BB962C8B-B14F-4D97-AF65-F5344CB8AC3E}">
        <p14:creationId xmlns:p14="http://schemas.microsoft.com/office/powerpoint/2010/main" val="2013132454"/>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D13F64FC-3C9B-ED45-B87E-5DDFB0ED17D9}"/>
              </a:ext>
            </a:extLst>
          </p:cNvPr>
          <p:cNvCxnSpPr/>
          <p:nvPr/>
        </p:nvCxnSpPr>
        <p:spPr bwMode="auto">
          <a:xfrm flipH="1">
            <a:off x="4055783" y="1105101"/>
            <a:ext cx="3864" cy="413105"/>
          </a:xfrm>
          <a:prstGeom prst="line">
            <a:avLst/>
          </a:prstGeom>
          <a:gradFill rotWithShape="1">
            <a:gsLst>
              <a:gs pos="0">
                <a:srgbClr val="003EA2">
                  <a:tint val="50000"/>
                  <a:satMod val="300000"/>
                </a:srgbClr>
              </a:gs>
              <a:gs pos="35000">
                <a:srgbClr val="003EA2">
                  <a:tint val="37000"/>
                  <a:satMod val="300000"/>
                </a:srgbClr>
              </a:gs>
              <a:gs pos="100000">
                <a:srgbClr val="003EA2">
                  <a:tint val="15000"/>
                  <a:satMod val="350000"/>
                </a:srgbClr>
              </a:gs>
            </a:gsLst>
            <a:lin ang="16200000" scaled="1"/>
          </a:gradFill>
          <a:ln w="9525" cap="flat" cmpd="sng" algn="ctr">
            <a:solidFill>
              <a:srgbClr val="003EA2">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cxnSp>
      <p:grpSp>
        <p:nvGrpSpPr>
          <p:cNvPr id="4" name="Group 3">
            <a:extLst>
              <a:ext uri="{FF2B5EF4-FFF2-40B4-BE49-F238E27FC236}">
                <a16:creationId xmlns:a16="http://schemas.microsoft.com/office/drawing/2014/main" id="{045B5920-3A83-3247-8F26-B008B783E88C}"/>
              </a:ext>
            </a:extLst>
          </p:cNvPr>
          <p:cNvGrpSpPr/>
          <p:nvPr/>
        </p:nvGrpSpPr>
        <p:grpSpPr>
          <a:xfrm>
            <a:off x="557115" y="1794114"/>
            <a:ext cx="1457418" cy="1224640"/>
            <a:chOff x="2813735" y="1652382"/>
            <a:chExt cx="1162645" cy="581322"/>
          </a:xfrm>
          <a:solidFill>
            <a:srgbClr val="C00000"/>
          </a:solidFill>
          <a:scene3d>
            <a:camera prst="orthographicFront">
              <a:rot lat="0" lon="0" rev="0"/>
            </a:camera>
            <a:lightRig rig="contrasting" dir="t">
              <a:rot lat="0" lon="0" rev="1200000"/>
            </a:lightRig>
          </a:scene3d>
        </p:grpSpPr>
        <p:sp>
          <p:nvSpPr>
            <p:cNvPr id="5" name="Rectangle 4">
              <a:extLst>
                <a:ext uri="{FF2B5EF4-FFF2-40B4-BE49-F238E27FC236}">
                  <a16:creationId xmlns:a16="http://schemas.microsoft.com/office/drawing/2014/main" id="{860A1792-83C1-A844-A0D2-DD7703079DD3}"/>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sp>
        <p:sp>
          <p:nvSpPr>
            <p:cNvPr id="6" name="Rectangle 5">
              <a:extLst>
                <a:ext uri="{FF2B5EF4-FFF2-40B4-BE49-F238E27FC236}">
                  <a16:creationId xmlns:a16="http://schemas.microsoft.com/office/drawing/2014/main" id="{946EC0D5-28C1-2A48-A90E-AD12365A70BB}"/>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txBody>
            <a:bodyPr spcFirstLastPara="0" vert="horz" wrap="square" lIns="7620" tIns="7620" rIns="7620" bIns="7620" numCol="1" spcCol="1270" anchor="ctr" anchorCtr="0">
              <a:noAutofit/>
            </a:bodyPr>
            <a:lstStyle/>
            <a:p>
              <a:pPr algn="ctr" defTabSz="533400" eaLnBrk="0" fontAlgn="base" hangingPunct="0">
                <a:spcBef>
                  <a:spcPct val="0"/>
                </a:spcBef>
                <a:defRPr/>
              </a:pPr>
              <a:r>
                <a:rPr lang="en-US" sz="1200" kern="0" dirty="0">
                  <a:solidFill>
                    <a:schemeClr val="bg1"/>
                  </a:solidFill>
                  <a:latin typeface="Arial Narrow"/>
                </a:rPr>
                <a:t>Replace PCs with thin clients to reduce maintenance and downtime</a:t>
              </a:r>
            </a:p>
          </p:txBody>
        </p:sp>
      </p:grpSp>
      <p:sp>
        <p:nvSpPr>
          <p:cNvPr id="7" name="Rounded Rectangle 6">
            <a:extLst>
              <a:ext uri="{FF2B5EF4-FFF2-40B4-BE49-F238E27FC236}">
                <a16:creationId xmlns:a16="http://schemas.microsoft.com/office/drawing/2014/main" id="{CBC416E1-53E0-144D-B34A-D47012E15757}"/>
              </a:ext>
            </a:extLst>
          </p:cNvPr>
          <p:cNvSpPr/>
          <p:nvPr/>
        </p:nvSpPr>
        <p:spPr bwMode="auto">
          <a:xfrm>
            <a:off x="2012851" y="194829"/>
            <a:ext cx="4083149" cy="910272"/>
          </a:xfrm>
          <a:prstGeom prst="roundRect">
            <a:avLst/>
          </a:prstGeom>
          <a:solidFill>
            <a:srgbClr val="FFFFFF"/>
          </a:solidFill>
          <a:ln w="25400" cap="flat" cmpd="sng" algn="ctr">
            <a:solidFill>
              <a:srgbClr val="003EA2"/>
            </a:solidFill>
            <a:prstDash val="solid"/>
            <a:headEnd/>
            <a:tailEnd/>
          </a:ln>
          <a:effectLst/>
        </p:spPr>
        <p:txBody>
          <a:bodyPr wrap="square" rtlCol="0" anchor="ctr">
            <a:prstTxWarp prst="textNoShape">
              <a:avLst/>
            </a:prstTxWarp>
          </a:bodyPr>
          <a:lstStyle/>
          <a:p>
            <a:pPr algn="r" eaLnBrk="0" fontAlgn="base" hangingPunct="0">
              <a:spcBef>
                <a:spcPct val="0"/>
              </a:spcBef>
              <a:spcAft>
                <a:spcPct val="0"/>
              </a:spcAft>
              <a:defRPr/>
            </a:pPr>
            <a:endParaRPr lang="en-US" b="1" kern="0" dirty="0">
              <a:solidFill>
                <a:srgbClr val="000000"/>
              </a:solidFill>
              <a:latin typeface="Arial Narrow"/>
            </a:endParaRPr>
          </a:p>
        </p:txBody>
      </p:sp>
      <p:grpSp>
        <p:nvGrpSpPr>
          <p:cNvPr id="8" name="Group 7">
            <a:extLst>
              <a:ext uri="{FF2B5EF4-FFF2-40B4-BE49-F238E27FC236}">
                <a16:creationId xmlns:a16="http://schemas.microsoft.com/office/drawing/2014/main" id="{00C48F67-4BAA-0643-B3ED-870EEABDDFCE}"/>
              </a:ext>
            </a:extLst>
          </p:cNvPr>
          <p:cNvGrpSpPr/>
          <p:nvPr/>
        </p:nvGrpSpPr>
        <p:grpSpPr>
          <a:xfrm>
            <a:off x="2391816" y="1794115"/>
            <a:ext cx="1470083" cy="1224639"/>
            <a:chOff x="2813735" y="1652382"/>
            <a:chExt cx="1162645" cy="581322"/>
          </a:xfrm>
          <a:solidFill>
            <a:srgbClr val="C00000"/>
          </a:solidFill>
          <a:scene3d>
            <a:camera prst="orthographicFront">
              <a:rot lat="0" lon="0" rev="0"/>
            </a:camera>
            <a:lightRig rig="contrasting" dir="t">
              <a:rot lat="0" lon="0" rev="1200000"/>
            </a:lightRig>
          </a:scene3d>
        </p:grpSpPr>
        <p:sp>
          <p:nvSpPr>
            <p:cNvPr id="9" name="Rectangle 8">
              <a:extLst>
                <a:ext uri="{FF2B5EF4-FFF2-40B4-BE49-F238E27FC236}">
                  <a16:creationId xmlns:a16="http://schemas.microsoft.com/office/drawing/2014/main" id="{BA167376-65AB-0949-B82D-7668F46CCC0F}"/>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sp>
        <p:sp>
          <p:nvSpPr>
            <p:cNvPr id="10" name="Rectangle 9">
              <a:extLst>
                <a:ext uri="{FF2B5EF4-FFF2-40B4-BE49-F238E27FC236}">
                  <a16:creationId xmlns:a16="http://schemas.microsoft.com/office/drawing/2014/main" id="{6C9C89CA-072E-4540-AC69-DCBCB967DA7D}"/>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txBody>
            <a:bodyPr spcFirstLastPara="0" vert="horz" wrap="square" lIns="7620" tIns="7620" rIns="7620" bIns="7620" numCol="1" spcCol="1270" anchor="ctr" anchorCtr="0">
              <a:noAutofit/>
            </a:bodyPr>
            <a:lstStyle/>
            <a:p>
              <a:pPr algn="ctr" defTabSz="533400" eaLnBrk="0" fontAlgn="base" hangingPunct="0">
                <a:spcBef>
                  <a:spcPct val="0"/>
                </a:spcBef>
                <a:defRPr/>
              </a:pPr>
              <a:r>
                <a:rPr lang="en-US" sz="1200" kern="0" dirty="0">
                  <a:solidFill>
                    <a:schemeClr val="bg1"/>
                  </a:solidFill>
                  <a:latin typeface="Arial Narrow"/>
                </a:rPr>
                <a:t>Enhance the end user experience on all devices by delivering role-based content in a customized layout</a:t>
              </a:r>
            </a:p>
          </p:txBody>
        </p:sp>
      </p:grpSp>
      <p:grpSp>
        <p:nvGrpSpPr>
          <p:cNvPr id="11" name="Group 10">
            <a:extLst>
              <a:ext uri="{FF2B5EF4-FFF2-40B4-BE49-F238E27FC236}">
                <a16:creationId xmlns:a16="http://schemas.microsoft.com/office/drawing/2014/main" id="{326FA799-3D09-4445-BC6E-847AF486259D}"/>
              </a:ext>
            </a:extLst>
          </p:cNvPr>
          <p:cNvGrpSpPr/>
          <p:nvPr/>
        </p:nvGrpSpPr>
        <p:grpSpPr>
          <a:xfrm>
            <a:off x="6251882" y="1794114"/>
            <a:ext cx="1470088" cy="1224640"/>
            <a:chOff x="2813732" y="1652382"/>
            <a:chExt cx="1162649" cy="581323"/>
          </a:xfrm>
          <a:solidFill>
            <a:srgbClr val="C00000"/>
          </a:solidFill>
          <a:scene3d>
            <a:camera prst="orthographicFront">
              <a:rot lat="0" lon="0" rev="0"/>
            </a:camera>
            <a:lightRig rig="contrasting" dir="t">
              <a:rot lat="0" lon="0" rev="1200000"/>
            </a:lightRig>
          </a:scene3d>
        </p:grpSpPr>
        <p:sp>
          <p:nvSpPr>
            <p:cNvPr id="12" name="Rectangle 11">
              <a:extLst>
                <a:ext uri="{FF2B5EF4-FFF2-40B4-BE49-F238E27FC236}">
                  <a16:creationId xmlns:a16="http://schemas.microsoft.com/office/drawing/2014/main" id="{09FDD3EC-62FA-D74F-AD6D-F0FC468E59E5}"/>
                </a:ext>
              </a:extLst>
            </p:cNvPr>
            <p:cNvSpPr/>
            <p:nvPr/>
          </p:nvSpPr>
          <p:spPr>
            <a:xfrm>
              <a:off x="2813736" y="1652383"/>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sp>
        <p:sp>
          <p:nvSpPr>
            <p:cNvPr id="13" name="Rectangle 12">
              <a:extLst>
                <a:ext uri="{FF2B5EF4-FFF2-40B4-BE49-F238E27FC236}">
                  <a16:creationId xmlns:a16="http://schemas.microsoft.com/office/drawing/2014/main" id="{88D44C5B-04DF-D740-9763-8BD9421665C1}"/>
                </a:ext>
              </a:extLst>
            </p:cNvPr>
            <p:cNvSpPr/>
            <p:nvPr/>
          </p:nvSpPr>
          <p:spPr>
            <a:xfrm>
              <a:off x="2813732"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txBody>
            <a:bodyPr spcFirstLastPara="0" vert="horz" wrap="square" lIns="7620" tIns="7620" rIns="7620" bIns="7620" numCol="1" spcCol="1270" anchor="ctr" anchorCtr="0">
              <a:noAutofit/>
            </a:bodyPr>
            <a:lstStyle/>
            <a:p>
              <a:pPr algn="ctr" defTabSz="533400" eaLnBrk="0" fontAlgn="base" hangingPunct="0">
                <a:lnSpc>
                  <a:spcPct val="90000"/>
                </a:lnSpc>
                <a:spcBef>
                  <a:spcPct val="0"/>
                </a:spcBef>
              </a:pPr>
              <a:r>
                <a:rPr lang="en-US" sz="1200" kern="0" dirty="0">
                  <a:solidFill>
                    <a:schemeClr val="bg1"/>
                  </a:solidFill>
                  <a:latin typeface="Arial Narrow"/>
                </a:rPr>
                <a:t>Deploy the most secure industrial mobility solution without writing or rewriting any code</a:t>
              </a:r>
            </a:p>
          </p:txBody>
        </p:sp>
      </p:grpSp>
      <p:grpSp>
        <p:nvGrpSpPr>
          <p:cNvPr id="14" name="Group 13">
            <a:extLst>
              <a:ext uri="{FF2B5EF4-FFF2-40B4-BE49-F238E27FC236}">
                <a16:creationId xmlns:a16="http://schemas.microsoft.com/office/drawing/2014/main" id="{8CBED0F4-C1D7-FD49-A3A7-70FA44D1FE5B}"/>
              </a:ext>
            </a:extLst>
          </p:cNvPr>
          <p:cNvGrpSpPr/>
          <p:nvPr/>
        </p:nvGrpSpPr>
        <p:grpSpPr>
          <a:xfrm>
            <a:off x="4239183" y="1794115"/>
            <a:ext cx="1470084" cy="1224639"/>
            <a:chOff x="2610937" y="1652382"/>
            <a:chExt cx="1365444" cy="751648"/>
          </a:xfrm>
          <a:solidFill>
            <a:srgbClr val="C00000"/>
          </a:solidFill>
          <a:scene3d>
            <a:camera prst="orthographicFront">
              <a:rot lat="0" lon="0" rev="0"/>
            </a:camera>
            <a:lightRig rig="contrasting" dir="t">
              <a:rot lat="0" lon="0" rev="1200000"/>
            </a:lightRig>
          </a:scene3d>
        </p:grpSpPr>
        <p:sp>
          <p:nvSpPr>
            <p:cNvPr id="15" name="Rectangle 14">
              <a:extLst>
                <a:ext uri="{FF2B5EF4-FFF2-40B4-BE49-F238E27FC236}">
                  <a16:creationId xmlns:a16="http://schemas.microsoft.com/office/drawing/2014/main" id="{F7AD0657-1FF1-914E-916F-CB685E3BFB81}"/>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sp>
        <p:sp>
          <p:nvSpPr>
            <p:cNvPr id="16" name="Rectangle 15">
              <a:extLst>
                <a:ext uri="{FF2B5EF4-FFF2-40B4-BE49-F238E27FC236}">
                  <a16:creationId xmlns:a16="http://schemas.microsoft.com/office/drawing/2014/main" id="{4284B884-9248-5C46-83FB-928A992D74A5}"/>
                </a:ext>
              </a:extLst>
            </p:cNvPr>
            <p:cNvSpPr/>
            <p:nvPr/>
          </p:nvSpPr>
          <p:spPr>
            <a:xfrm>
              <a:off x="2610937" y="1652382"/>
              <a:ext cx="1365444" cy="751648"/>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txBody>
            <a:bodyPr spcFirstLastPara="0" vert="horz" wrap="square" lIns="7620" tIns="7620" rIns="7620" bIns="7620" numCol="1" spcCol="1270" anchor="ctr" anchorCtr="0">
              <a:noAutofit/>
            </a:bodyPr>
            <a:lstStyle/>
            <a:p>
              <a:pPr algn="ctr" defTabSz="533400" eaLnBrk="0" fontAlgn="base" hangingPunct="0">
                <a:lnSpc>
                  <a:spcPct val="90000"/>
                </a:lnSpc>
                <a:spcBef>
                  <a:spcPct val="0"/>
                </a:spcBef>
              </a:pPr>
              <a:r>
                <a:rPr lang="en-US" sz="1200" kern="0" dirty="0">
                  <a:solidFill>
                    <a:schemeClr val="bg1"/>
                  </a:solidFill>
                  <a:latin typeface="Arial Narrow"/>
                </a:rPr>
                <a:t>Increase security by reducing your network attack surface area</a:t>
              </a:r>
            </a:p>
          </p:txBody>
        </p:sp>
      </p:grpSp>
      <p:cxnSp>
        <p:nvCxnSpPr>
          <p:cNvPr id="17" name="Straight Connector 16">
            <a:extLst>
              <a:ext uri="{FF2B5EF4-FFF2-40B4-BE49-F238E27FC236}">
                <a16:creationId xmlns:a16="http://schemas.microsoft.com/office/drawing/2014/main" id="{D5EAA2D7-45A0-034C-A851-71688D135EA5}"/>
              </a:ext>
            </a:extLst>
          </p:cNvPr>
          <p:cNvCxnSpPr>
            <a:cxnSpLocks/>
          </p:cNvCxnSpPr>
          <p:nvPr/>
        </p:nvCxnSpPr>
        <p:spPr bwMode="auto">
          <a:xfrm flipH="1">
            <a:off x="1285826" y="1510703"/>
            <a:ext cx="5878518" cy="7502"/>
          </a:xfrm>
          <a:prstGeom prst="line">
            <a:avLst/>
          </a:prstGeom>
          <a:gradFill rotWithShape="1">
            <a:gsLst>
              <a:gs pos="0">
                <a:srgbClr val="003EA2">
                  <a:tint val="50000"/>
                  <a:satMod val="300000"/>
                </a:srgbClr>
              </a:gs>
              <a:gs pos="35000">
                <a:srgbClr val="003EA2">
                  <a:tint val="37000"/>
                  <a:satMod val="300000"/>
                </a:srgbClr>
              </a:gs>
              <a:gs pos="100000">
                <a:srgbClr val="003EA2">
                  <a:tint val="15000"/>
                  <a:satMod val="350000"/>
                </a:srgbClr>
              </a:gs>
            </a:gsLst>
            <a:lin ang="16200000" scaled="1"/>
          </a:gradFill>
          <a:ln w="9525" cap="flat" cmpd="sng" algn="ctr">
            <a:solidFill>
              <a:srgbClr val="003EA2">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cxnSp>
      <p:cxnSp>
        <p:nvCxnSpPr>
          <p:cNvPr id="18" name="Straight Connector 17">
            <a:extLst>
              <a:ext uri="{FF2B5EF4-FFF2-40B4-BE49-F238E27FC236}">
                <a16:creationId xmlns:a16="http://schemas.microsoft.com/office/drawing/2014/main" id="{BBDCD970-87DB-3743-8EB2-0BA43C14829C}"/>
              </a:ext>
            </a:extLst>
          </p:cNvPr>
          <p:cNvCxnSpPr>
            <a:endCxn id="6" idx="0"/>
          </p:cNvCxnSpPr>
          <p:nvPr/>
        </p:nvCxnSpPr>
        <p:spPr bwMode="auto">
          <a:xfrm flipH="1">
            <a:off x="1285824" y="1518207"/>
            <a:ext cx="3865" cy="275907"/>
          </a:xfrm>
          <a:prstGeom prst="line">
            <a:avLst/>
          </a:prstGeom>
          <a:gradFill rotWithShape="1">
            <a:gsLst>
              <a:gs pos="0">
                <a:srgbClr val="003EA2">
                  <a:tint val="50000"/>
                  <a:satMod val="300000"/>
                </a:srgbClr>
              </a:gs>
              <a:gs pos="35000">
                <a:srgbClr val="003EA2">
                  <a:tint val="37000"/>
                  <a:satMod val="300000"/>
                </a:srgbClr>
              </a:gs>
              <a:gs pos="100000">
                <a:srgbClr val="003EA2">
                  <a:tint val="15000"/>
                  <a:satMod val="350000"/>
                </a:srgbClr>
              </a:gs>
            </a:gsLst>
            <a:lin ang="16200000" scaled="1"/>
          </a:gradFill>
          <a:ln w="9525" cap="flat" cmpd="sng" algn="ctr">
            <a:solidFill>
              <a:srgbClr val="003EA2">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cxnSp>
      <p:cxnSp>
        <p:nvCxnSpPr>
          <p:cNvPr id="19" name="Straight Connector 18">
            <a:extLst>
              <a:ext uri="{FF2B5EF4-FFF2-40B4-BE49-F238E27FC236}">
                <a16:creationId xmlns:a16="http://schemas.microsoft.com/office/drawing/2014/main" id="{8BBC14A5-4957-E241-B40D-13F17832253A}"/>
              </a:ext>
            </a:extLst>
          </p:cNvPr>
          <p:cNvCxnSpPr/>
          <p:nvPr/>
        </p:nvCxnSpPr>
        <p:spPr bwMode="auto">
          <a:xfrm flipH="1">
            <a:off x="5049006" y="1510703"/>
            <a:ext cx="3865" cy="275907"/>
          </a:xfrm>
          <a:prstGeom prst="line">
            <a:avLst/>
          </a:prstGeom>
          <a:gradFill rotWithShape="1">
            <a:gsLst>
              <a:gs pos="0">
                <a:srgbClr val="003EA2">
                  <a:tint val="50000"/>
                  <a:satMod val="300000"/>
                </a:srgbClr>
              </a:gs>
              <a:gs pos="35000">
                <a:srgbClr val="003EA2">
                  <a:tint val="37000"/>
                  <a:satMod val="300000"/>
                </a:srgbClr>
              </a:gs>
              <a:gs pos="100000">
                <a:srgbClr val="003EA2">
                  <a:tint val="15000"/>
                  <a:satMod val="350000"/>
                </a:srgbClr>
              </a:gs>
            </a:gsLst>
            <a:lin ang="16200000" scaled="1"/>
          </a:gradFill>
          <a:ln w="9525" cap="flat" cmpd="sng" algn="ctr">
            <a:solidFill>
              <a:srgbClr val="003EA2">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cxnSp>
      <p:cxnSp>
        <p:nvCxnSpPr>
          <p:cNvPr id="20" name="Straight Connector 19">
            <a:extLst>
              <a:ext uri="{FF2B5EF4-FFF2-40B4-BE49-F238E27FC236}">
                <a16:creationId xmlns:a16="http://schemas.microsoft.com/office/drawing/2014/main" id="{D148DEE3-974D-FA49-BF44-F0CE30808C26}"/>
              </a:ext>
            </a:extLst>
          </p:cNvPr>
          <p:cNvCxnSpPr/>
          <p:nvPr/>
        </p:nvCxnSpPr>
        <p:spPr bwMode="auto">
          <a:xfrm flipH="1">
            <a:off x="3106729" y="1510703"/>
            <a:ext cx="3865" cy="275907"/>
          </a:xfrm>
          <a:prstGeom prst="line">
            <a:avLst/>
          </a:prstGeom>
          <a:gradFill rotWithShape="1">
            <a:gsLst>
              <a:gs pos="0">
                <a:srgbClr val="003EA2">
                  <a:tint val="50000"/>
                  <a:satMod val="300000"/>
                </a:srgbClr>
              </a:gs>
              <a:gs pos="35000">
                <a:srgbClr val="003EA2">
                  <a:tint val="37000"/>
                  <a:satMod val="300000"/>
                </a:srgbClr>
              </a:gs>
              <a:gs pos="100000">
                <a:srgbClr val="003EA2">
                  <a:tint val="15000"/>
                  <a:satMod val="350000"/>
                </a:srgbClr>
              </a:gs>
            </a:gsLst>
            <a:lin ang="16200000" scaled="1"/>
          </a:gradFill>
          <a:ln w="9525" cap="flat" cmpd="sng" algn="ctr">
            <a:solidFill>
              <a:srgbClr val="003EA2">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cxnSp>
      <p:cxnSp>
        <p:nvCxnSpPr>
          <p:cNvPr id="21" name="Straight Connector 20">
            <a:extLst>
              <a:ext uri="{FF2B5EF4-FFF2-40B4-BE49-F238E27FC236}">
                <a16:creationId xmlns:a16="http://schemas.microsoft.com/office/drawing/2014/main" id="{83BD69CC-0496-F44A-AC42-CA4C7459E563}"/>
              </a:ext>
            </a:extLst>
          </p:cNvPr>
          <p:cNvCxnSpPr/>
          <p:nvPr/>
        </p:nvCxnSpPr>
        <p:spPr bwMode="auto">
          <a:xfrm flipH="1">
            <a:off x="7164344" y="1518205"/>
            <a:ext cx="3865" cy="275907"/>
          </a:xfrm>
          <a:prstGeom prst="line">
            <a:avLst/>
          </a:prstGeom>
          <a:gradFill rotWithShape="1">
            <a:gsLst>
              <a:gs pos="0">
                <a:srgbClr val="003EA2">
                  <a:tint val="50000"/>
                  <a:satMod val="300000"/>
                </a:srgbClr>
              </a:gs>
              <a:gs pos="35000">
                <a:srgbClr val="003EA2">
                  <a:tint val="37000"/>
                  <a:satMod val="300000"/>
                </a:srgbClr>
              </a:gs>
              <a:gs pos="100000">
                <a:srgbClr val="003EA2">
                  <a:tint val="15000"/>
                  <a:satMod val="350000"/>
                </a:srgbClr>
              </a:gs>
            </a:gsLst>
            <a:lin ang="16200000" scaled="1"/>
          </a:gradFill>
          <a:ln w="9525" cap="flat" cmpd="sng" algn="ctr">
            <a:solidFill>
              <a:srgbClr val="003EA2">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cxnSp>
      <p:grpSp>
        <p:nvGrpSpPr>
          <p:cNvPr id="22" name="Group 21">
            <a:extLst>
              <a:ext uri="{FF2B5EF4-FFF2-40B4-BE49-F238E27FC236}">
                <a16:creationId xmlns:a16="http://schemas.microsoft.com/office/drawing/2014/main" id="{F28DC72A-9DB0-494E-A559-3682027A92BF}"/>
              </a:ext>
            </a:extLst>
          </p:cNvPr>
          <p:cNvGrpSpPr/>
          <p:nvPr/>
        </p:nvGrpSpPr>
        <p:grpSpPr>
          <a:xfrm>
            <a:off x="557115" y="3163021"/>
            <a:ext cx="1457418" cy="809251"/>
            <a:chOff x="2813735" y="1652382"/>
            <a:chExt cx="1162645" cy="581322"/>
          </a:xfrm>
          <a:solidFill>
            <a:schemeClr val="bg1">
              <a:lumMod val="85000"/>
            </a:schemeClr>
          </a:solidFill>
          <a:scene3d>
            <a:camera prst="orthographicFront">
              <a:rot lat="0" lon="0" rev="0"/>
            </a:camera>
            <a:lightRig rig="contrasting" dir="t">
              <a:rot lat="0" lon="0" rev="1200000"/>
            </a:lightRig>
          </a:scene3d>
        </p:grpSpPr>
        <p:sp>
          <p:nvSpPr>
            <p:cNvPr id="23" name="Rectangle 22">
              <a:extLst>
                <a:ext uri="{FF2B5EF4-FFF2-40B4-BE49-F238E27FC236}">
                  <a16:creationId xmlns:a16="http://schemas.microsoft.com/office/drawing/2014/main" id="{9F729E47-0B39-2940-A14E-CB06F7D34AA9}"/>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sp>
        <p:sp>
          <p:nvSpPr>
            <p:cNvPr id="24" name="Rectangle 23">
              <a:extLst>
                <a:ext uri="{FF2B5EF4-FFF2-40B4-BE49-F238E27FC236}">
                  <a16:creationId xmlns:a16="http://schemas.microsoft.com/office/drawing/2014/main" id="{C8BE223A-B47A-6E4B-A282-4D9B7211D635}"/>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txBody>
            <a:bodyPr spcFirstLastPara="0" vert="horz" wrap="square" lIns="7620" tIns="7620" rIns="7620" bIns="7620" numCol="1" spcCol="1270" anchor="ctr" anchorCtr="0">
              <a:noAutofit/>
            </a:bodyPr>
            <a:lstStyle/>
            <a:p>
              <a:pPr algn="ctr" defTabSz="533400" eaLnBrk="0" fontAlgn="base" hangingPunct="0">
                <a:lnSpc>
                  <a:spcPct val="90000"/>
                </a:lnSpc>
                <a:spcBef>
                  <a:spcPct val="0"/>
                </a:spcBef>
                <a:defRPr/>
              </a:pPr>
              <a:r>
                <a:rPr lang="en-US" sz="1200" kern="0" dirty="0">
                  <a:solidFill>
                    <a:srgbClr val="000000"/>
                  </a:solidFill>
                  <a:latin typeface="Arial Narrow"/>
                </a:rPr>
                <a:t>Industrialized thin client terminals outlast PCs by years and lower TCO</a:t>
              </a:r>
            </a:p>
          </p:txBody>
        </p:sp>
      </p:grpSp>
      <p:grpSp>
        <p:nvGrpSpPr>
          <p:cNvPr id="25" name="Group 24">
            <a:extLst>
              <a:ext uri="{FF2B5EF4-FFF2-40B4-BE49-F238E27FC236}">
                <a16:creationId xmlns:a16="http://schemas.microsoft.com/office/drawing/2014/main" id="{930F14B4-2AD3-5842-A06D-43CA62E017EC}"/>
              </a:ext>
            </a:extLst>
          </p:cNvPr>
          <p:cNvGrpSpPr/>
          <p:nvPr/>
        </p:nvGrpSpPr>
        <p:grpSpPr>
          <a:xfrm>
            <a:off x="557115" y="4115820"/>
            <a:ext cx="1457418" cy="809251"/>
            <a:chOff x="2813735" y="1652382"/>
            <a:chExt cx="1162645" cy="581322"/>
          </a:xfrm>
          <a:solidFill>
            <a:schemeClr val="bg1">
              <a:lumMod val="85000"/>
            </a:schemeClr>
          </a:solidFill>
          <a:scene3d>
            <a:camera prst="orthographicFront">
              <a:rot lat="0" lon="0" rev="0"/>
            </a:camera>
            <a:lightRig rig="contrasting" dir="t">
              <a:rot lat="0" lon="0" rev="1200000"/>
            </a:lightRig>
          </a:scene3d>
        </p:grpSpPr>
        <p:sp>
          <p:nvSpPr>
            <p:cNvPr id="26" name="Rectangle 25">
              <a:extLst>
                <a:ext uri="{FF2B5EF4-FFF2-40B4-BE49-F238E27FC236}">
                  <a16:creationId xmlns:a16="http://schemas.microsoft.com/office/drawing/2014/main" id="{16931126-2215-A547-AA57-16513E1AE969}"/>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sp>
        <p:sp>
          <p:nvSpPr>
            <p:cNvPr id="27" name="Rectangle 26">
              <a:extLst>
                <a:ext uri="{FF2B5EF4-FFF2-40B4-BE49-F238E27FC236}">
                  <a16:creationId xmlns:a16="http://schemas.microsoft.com/office/drawing/2014/main" id="{36B4268F-CAF1-0C4F-B71B-BC8ACE1A81D2}"/>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txBody>
            <a:bodyPr spcFirstLastPara="0" vert="horz" wrap="square" lIns="7620" tIns="7620" rIns="7620" bIns="7620" numCol="1" spcCol="1270" anchor="ctr" anchorCtr="0">
              <a:noAutofit/>
            </a:bodyPr>
            <a:lstStyle/>
            <a:p>
              <a:pPr algn="ctr" defTabSz="533400" eaLnBrk="0" fontAlgn="base" hangingPunct="0">
                <a:lnSpc>
                  <a:spcPct val="90000"/>
                </a:lnSpc>
                <a:spcBef>
                  <a:spcPct val="0"/>
                </a:spcBef>
                <a:defRPr/>
              </a:pPr>
              <a:r>
                <a:rPr lang="en-US" sz="1200" kern="0" dirty="0">
                  <a:solidFill>
                    <a:srgbClr val="000000"/>
                  </a:solidFill>
                  <a:latin typeface="Arial Narrow"/>
                </a:rPr>
                <a:t>Remove OSs from the plant floor, consolidate applications to a few servers</a:t>
              </a:r>
            </a:p>
          </p:txBody>
        </p:sp>
      </p:grpSp>
      <p:cxnSp>
        <p:nvCxnSpPr>
          <p:cNvPr id="28" name="Straight Connector 27">
            <a:extLst>
              <a:ext uri="{FF2B5EF4-FFF2-40B4-BE49-F238E27FC236}">
                <a16:creationId xmlns:a16="http://schemas.microsoft.com/office/drawing/2014/main" id="{52B97F72-F351-BF4F-B6CD-6A0F14DB85FF}"/>
              </a:ext>
            </a:extLst>
          </p:cNvPr>
          <p:cNvCxnSpPr>
            <a:cxnSpLocks/>
            <a:stCxn id="6" idx="2"/>
            <a:endCxn id="24" idx="0"/>
          </p:cNvCxnSpPr>
          <p:nvPr/>
        </p:nvCxnSpPr>
        <p:spPr bwMode="auto">
          <a:xfrm>
            <a:off x="1285824" y="3018754"/>
            <a:ext cx="0" cy="144267"/>
          </a:xfrm>
          <a:prstGeom prst="line">
            <a:avLst/>
          </a:prstGeom>
          <a:gradFill rotWithShape="1">
            <a:gsLst>
              <a:gs pos="0">
                <a:srgbClr val="003EA2">
                  <a:tint val="50000"/>
                  <a:satMod val="300000"/>
                </a:srgbClr>
              </a:gs>
              <a:gs pos="35000">
                <a:srgbClr val="003EA2">
                  <a:tint val="37000"/>
                  <a:satMod val="300000"/>
                </a:srgbClr>
              </a:gs>
              <a:gs pos="100000">
                <a:srgbClr val="003EA2">
                  <a:tint val="15000"/>
                  <a:satMod val="350000"/>
                </a:srgbClr>
              </a:gs>
            </a:gsLst>
            <a:lin ang="16200000" scaled="1"/>
          </a:gradFill>
          <a:ln w="9525" cap="flat" cmpd="sng" algn="ctr">
            <a:solidFill>
              <a:srgbClr val="003EA2">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cxnSp>
      <p:grpSp>
        <p:nvGrpSpPr>
          <p:cNvPr id="29" name="Group 28">
            <a:extLst>
              <a:ext uri="{FF2B5EF4-FFF2-40B4-BE49-F238E27FC236}">
                <a16:creationId xmlns:a16="http://schemas.microsoft.com/office/drawing/2014/main" id="{7E443E9D-EB90-3C48-809C-CB5A2FDE17D9}"/>
              </a:ext>
            </a:extLst>
          </p:cNvPr>
          <p:cNvGrpSpPr/>
          <p:nvPr/>
        </p:nvGrpSpPr>
        <p:grpSpPr>
          <a:xfrm>
            <a:off x="557115" y="5069338"/>
            <a:ext cx="1457418" cy="809251"/>
            <a:chOff x="2813735" y="1652382"/>
            <a:chExt cx="1162645" cy="581322"/>
          </a:xfrm>
          <a:solidFill>
            <a:schemeClr val="bg1">
              <a:lumMod val="85000"/>
            </a:schemeClr>
          </a:solidFill>
          <a:scene3d>
            <a:camera prst="orthographicFront">
              <a:rot lat="0" lon="0" rev="0"/>
            </a:camera>
            <a:lightRig rig="contrasting" dir="t">
              <a:rot lat="0" lon="0" rev="1200000"/>
            </a:lightRig>
          </a:scene3d>
        </p:grpSpPr>
        <p:sp>
          <p:nvSpPr>
            <p:cNvPr id="30" name="Rectangle 29">
              <a:extLst>
                <a:ext uri="{FF2B5EF4-FFF2-40B4-BE49-F238E27FC236}">
                  <a16:creationId xmlns:a16="http://schemas.microsoft.com/office/drawing/2014/main" id="{3A8082A2-CC56-D243-BAF9-95CEDB90154D}"/>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sp>
        <p:sp>
          <p:nvSpPr>
            <p:cNvPr id="31" name="Rectangle 30">
              <a:extLst>
                <a:ext uri="{FF2B5EF4-FFF2-40B4-BE49-F238E27FC236}">
                  <a16:creationId xmlns:a16="http://schemas.microsoft.com/office/drawing/2014/main" id="{3849E989-24E3-CB4D-99F9-6D8599E76104}"/>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txBody>
            <a:bodyPr spcFirstLastPara="0" vert="horz" wrap="square" lIns="7620" tIns="7620" rIns="7620" bIns="7620" numCol="1" spcCol="1270" anchor="ctr" anchorCtr="0">
              <a:noAutofit/>
            </a:bodyPr>
            <a:lstStyle/>
            <a:p>
              <a:pPr algn="ctr" defTabSz="533400" eaLnBrk="0" fontAlgn="base" hangingPunct="0">
                <a:lnSpc>
                  <a:spcPct val="90000"/>
                </a:lnSpc>
                <a:spcBef>
                  <a:spcPct val="0"/>
                </a:spcBef>
                <a:defRPr/>
              </a:pPr>
              <a:r>
                <a:rPr lang="en-US" sz="1200" kern="0" dirty="0">
                  <a:solidFill>
                    <a:srgbClr val="000000"/>
                  </a:solidFill>
                  <a:latin typeface="Arial Narrow"/>
                </a:rPr>
                <a:t>Replace down</a:t>
              </a:r>
              <a:br>
                <a:rPr lang="en-US" sz="1200" kern="0" dirty="0">
                  <a:solidFill>
                    <a:srgbClr val="000000"/>
                  </a:solidFill>
                  <a:latin typeface="Arial Narrow"/>
                </a:rPr>
              </a:br>
              <a:r>
                <a:rPr lang="en-US" sz="1200" kern="0" dirty="0">
                  <a:solidFill>
                    <a:srgbClr val="000000"/>
                  </a:solidFill>
                  <a:latin typeface="Arial Narrow"/>
                </a:rPr>
                <a:t>terminals in minutes instead of hours</a:t>
              </a:r>
            </a:p>
          </p:txBody>
        </p:sp>
      </p:grpSp>
      <p:grpSp>
        <p:nvGrpSpPr>
          <p:cNvPr id="32" name="Group 31">
            <a:extLst>
              <a:ext uri="{FF2B5EF4-FFF2-40B4-BE49-F238E27FC236}">
                <a16:creationId xmlns:a16="http://schemas.microsoft.com/office/drawing/2014/main" id="{E006E110-4168-8C45-A008-F8B141D0C93A}"/>
              </a:ext>
            </a:extLst>
          </p:cNvPr>
          <p:cNvGrpSpPr/>
          <p:nvPr/>
        </p:nvGrpSpPr>
        <p:grpSpPr>
          <a:xfrm>
            <a:off x="2391816" y="3182047"/>
            <a:ext cx="1457418" cy="809251"/>
            <a:chOff x="2813735" y="1652382"/>
            <a:chExt cx="1162645" cy="581322"/>
          </a:xfrm>
          <a:solidFill>
            <a:schemeClr val="bg1">
              <a:lumMod val="85000"/>
            </a:schemeClr>
          </a:solidFill>
          <a:scene3d>
            <a:camera prst="orthographicFront">
              <a:rot lat="0" lon="0" rev="0"/>
            </a:camera>
            <a:lightRig rig="contrasting" dir="t">
              <a:rot lat="0" lon="0" rev="1200000"/>
            </a:lightRig>
          </a:scene3d>
        </p:grpSpPr>
        <p:sp>
          <p:nvSpPr>
            <p:cNvPr id="33" name="Rectangle 32">
              <a:extLst>
                <a:ext uri="{FF2B5EF4-FFF2-40B4-BE49-F238E27FC236}">
                  <a16:creationId xmlns:a16="http://schemas.microsoft.com/office/drawing/2014/main" id="{98545034-798E-314A-8869-4F32F65E5231}"/>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sp>
        <p:sp>
          <p:nvSpPr>
            <p:cNvPr id="34" name="Rectangle 33">
              <a:extLst>
                <a:ext uri="{FF2B5EF4-FFF2-40B4-BE49-F238E27FC236}">
                  <a16:creationId xmlns:a16="http://schemas.microsoft.com/office/drawing/2014/main" id="{42B5F0C2-6971-8949-A948-7B7CB147E434}"/>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txBody>
            <a:bodyPr spcFirstLastPara="0" vert="horz" wrap="square" lIns="7620" tIns="7620" rIns="7620" bIns="7620" numCol="1" spcCol="1270" anchor="ctr" anchorCtr="0">
              <a:noAutofit/>
            </a:bodyPr>
            <a:lstStyle/>
            <a:p>
              <a:pPr algn="ctr" defTabSz="533400" eaLnBrk="0" fontAlgn="base" hangingPunct="0">
                <a:lnSpc>
                  <a:spcPct val="90000"/>
                </a:lnSpc>
                <a:spcBef>
                  <a:spcPct val="0"/>
                </a:spcBef>
                <a:defRPr/>
              </a:pPr>
              <a:r>
                <a:rPr lang="en-US" sz="1200" kern="0" dirty="0">
                  <a:solidFill>
                    <a:srgbClr val="000000"/>
                  </a:solidFill>
                  <a:latin typeface="Arial Narrow"/>
                </a:rPr>
                <a:t>Deliver current applications to virtually any device</a:t>
              </a:r>
            </a:p>
          </p:txBody>
        </p:sp>
      </p:grpSp>
      <p:grpSp>
        <p:nvGrpSpPr>
          <p:cNvPr id="35" name="Group 34">
            <a:extLst>
              <a:ext uri="{FF2B5EF4-FFF2-40B4-BE49-F238E27FC236}">
                <a16:creationId xmlns:a16="http://schemas.microsoft.com/office/drawing/2014/main" id="{54E2E899-EDD1-7F41-9FB0-2AE99B51D69B}"/>
              </a:ext>
            </a:extLst>
          </p:cNvPr>
          <p:cNvGrpSpPr/>
          <p:nvPr/>
        </p:nvGrpSpPr>
        <p:grpSpPr>
          <a:xfrm>
            <a:off x="2391816" y="4134846"/>
            <a:ext cx="1457418" cy="809251"/>
            <a:chOff x="2813735" y="1652382"/>
            <a:chExt cx="1162645" cy="581322"/>
          </a:xfrm>
          <a:solidFill>
            <a:schemeClr val="bg1">
              <a:lumMod val="85000"/>
            </a:schemeClr>
          </a:solidFill>
          <a:scene3d>
            <a:camera prst="orthographicFront">
              <a:rot lat="0" lon="0" rev="0"/>
            </a:camera>
            <a:lightRig rig="contrasting" dir="t">
              <a:rot lat="0" lon="0" rev="1200000"/>
            </a:lightRig>
          </a:scene3d>
        </p:grpSpPr>
        <p:sp>
          <p:nvSpPr>
            <p:cNvPr id="36" name="Rectangle 35">
              <a:extLst>
                <a:ext uri="{FF2B5EF4-FFF2-40B4-BE49-F238E27FC236}">
                  <a16:creationId xmlns:a16="http://schemas.microsoft.com/office/drawing/2014/main" id="{874D884F-F614-E746-B0BF-68761AE281C5}"/>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sp>
        <p:sp>
          <p:nvSpPr>
            <p:cNvPr id="37" name="Rectangle 36">
              <a:extLst>
                <a:ext uri="{FF2B5EF4-FFF2-40B4-BE49-F238E27FC236}">
                  <a16:creationId xmlns:a16="http://schemas.microsoft.com/office/drawing/2014/main" id="{8B77F02D-0F91-634C-9DA2-13B5C4F0F9A1}"/>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txBody>
            <a:bodyPr spcFirstLastPara="0" vert="horz" wrap="square" lIns="7620" tIns="7620" rIns="7620" bIns="7620" numCol="1" spcCol="1270" anchor="ctr" anchorCtr="0">
              <a:noAutofit/>
            </a:bodyPr>
            <a:lstStyle/>
            <a:p>
              <a:pPr algn="ctr" defTabSz="533400" eaLnBrk="0" fontAlgn="base" hangingPunct="0">
                <a:lnSpc>
                  <a:spcPct val="90000"/>
                </a:lnSpc>
                <a:spcBef>
                  <a:spcPct val="0"/>
                </a:spcBef>
                <a:defRPr/>
              </a:pPr>
              <a:r>
                <a:rPr lang="en-US" sz="1200" kern="0" dirty="0">
                  <a:solidFill>
                    <a:srgbClr val="000000"/>
                  </a:solidFill>
                  <a:latin typeface="Arial Narrow"/>
                </a:rPr>
                <a:t>Have applications follow users from terminal to terminal</a:t>
              </a:r>
              <a:br>
                <a:rPr lang="en-US" sz="1200" kern="0" dirty="0">
                  <a:solidFill>
                    <a:srgbClr val="000000"/>
                  </a:solidFill>
                  <a:latin typeface="Arial Narrow"/>
                </a:rPr>
              </a:br>
              <a:r>
                <a:rPr lang="en-US" sz="1200" kern="0" dirty="0">
                  <a:solidFill>
                    <a:srgbClr val="000000"/>
                  </a:solidFill>
                  <a:latin typeface="Arial Narrow"/>
                </a:rPr>
                <a:t>with a simple login</a:t>
              </a:r>
            </a:p>
          </p:txBody>
        </p:sp>
      </p:grpSp>
      <p:cxnSp>
        <p:nvCxnSpPr>
          <p:cNvPr id="38" name="Straight Connector 37">
            <a:extLst>
              <a:ext uri="{FF2B5EF4-FFF2-40B4-BE49-F238E27FC236}">
                <a16:creationId xmlns:a16="http://schemas.microsoft.com/office/drawing/2014/main" id="{9E0017BA-FBD4-684E-B9D1-F25DD2C85DFB}"/>
              </a:ext>
            </a:extLst>
          </p:cNvPr>
          <p:cNvCxnSpPr>
            <a:cxnSpLocks/>
            <a:endCxn id="34" idx="0"/>
          </p:cNvCxnSpPr>
          <p:nvPr/>
        </p:nvCxnSpPr>
        <p:spPr bwMode="auto">
          <a:xfrm>
            <a:off x="3120526" y="3026258"/>
            <a:ext cx="0" cy="155789"/>
          </a:xfrm>
          <a:prstGeom prst="line">
            <a:avLst/>
          </a:prstGeom>
          <a:gradFill rotWithShape="1">
            <a:gsLst>
              <a:gs pos="0">
                <a:srgbClr val="003EA2">
                  <a:tint val="50000"/>
                  <a:satMod val="300000"/>
                </a:srgbClr>
              </a:gs>
              <a:gs pos="35000">
                <a:srgbClr val="003EA2">
                  <a:tint val="37000"/>
                  <a:satMod val="300000"/>
                </a:srgbClr>
              </a:gs>
              <a:gs pos="100000">
                <a:srgbClr val="003EA2">
                  <a:tint val="15000"/>
                  <a:satMod val="350000"/>
                </a:srgbClr>
              </a:gs>
            </a:gsLst>
            <a:lin ang="16200000" scaled="1"/>
          </a:gradFill>
          <a:ln w="9525" cap="flat" cmpd="sng" algn="ctr">
            <a:solidFill>
              <a:srgbClr val="003EA2">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cxnSp>
      <p:grpSp>
        <p:nvGrpSpPr>
          <p:cNvPr id="39" name="Group 38">
            <a:extLst>
              <a:ext uri="{FF2B5EF4-FFF2-40B4-BE49-F238E27FC236}">
                <a16:creationId xmlns:a16="http://schemas.microsoft.com/office/drawing/2014/main" id="{1B36D4E1-53D4-7C43-8565-49626602CFD4}"/>
              </a:ext>
            </a:extLst>
          </p:cNvPr>
          <p:cNvGrpSpPr/>
          <p:nvPr/>
        </p:nvGrpSpPr>
        <p:grpSpPr>
          <a:xfrm>
            <a:off x="2391816" y="5088364"/>
            <a:ext cx="1457418" cy="809251"/>
            <a:chOff x="2813735" y="1652382"/>
            <a:chExt cx="1162645" cy="581322"/>
          </a:xfrm>
          <a:solidFill>
            <a:schemeClr val="bg1">
              <a:lumMod val="85000"/>
            </a:schemeClr>
          </a:solidFill>
          <a:scene3d>
            <a:camera prst="orthographicFront">
              <a:rot lat="0" lon="0" rev="0"/>
            </a:camera>
            <a:lightRig rig="contrasting" dir="t">
              <a:rot lat="0" lon="0" rev="1200000"/>
            </a:lightRig>
          </a:scene3d>
        </p:grpSpPr>
        <p:sp>
          <p:nvSpPr>
            <p:cNvPr id="40" name="Rectangle 39">
              <a:extLst>
                <a:ext uri="{FF2B5EF4-FFF2-40B4-BE49-F238E27FC236}">
                  <a16:creationId xmlns:a16="http://schemas.microsoft.com/office/drawing/2014/main" id="{CCE8D228-166B-F147-A227-C40CAA8663B5}"/>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sp>
        <p:sp>
          <p:nvSpPr>
            <p:cNvPr id="41" name="Rectangle 40">
              <a:extLst>
                <a:ext uri="{FF2B5EF4-FFF2-40B4-BE49-F238E27FC236}">
                  <a16:creationId xmlns:a16="http://schemas.microsoft.com/office/drawing/2014/main" id="{0E246344-4407-8B43-9B8B-0F636190EF40}"/>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txBody>
            <a:bodyPr spcFirstLastPara="0" vert="horz" wrap="square" lIns="7620" tIns="7620" rIns="7620" bIns="7620" numCol="1" spcCol="1270" anchor="ctr" anchorCtr="0">
              <a:noAutofit/>
            </a:bodyPr>
            <a:lstStyle/>
            <a:p>
              <a:pPr algn="ctr" defTabSz="533400" eaLnBrk="0" fontAlgn="base" hangingPunct="0">
                <a:lnSpc>
                  <a:spcPct val="90000"/>
                </a:lnSpc>
                <a:spcBef>
                  <a:spcPct val="0"/>
                </a:spcBef>
                <a:defRPr/>
              </a:pPr>
              <a:r>
                <a:rPr lang="en-US" sz="1200" kern="0" dirty="0">
                  <a:solidFill>
                    <a:srgbClr val="000000"/>
                  </a:solidFill>
                  <a:latin typeface="Arial Narrow"/>
                </a:rPr>
                <a:t>Control exactly how applications are displayed across every monitor</a:t>
              </a:r>
            </a:p>
          </p:txBody>
        </p:sp>
      </p:grpSp>
      <p:grpSp>
        <p:nvGrpSpPr>
          <p:cNvPr id="42" name="Group 41">
            <a:extLst>
              <a:ext uri="{FF2B5EF4-FFF2-40B4-BE49-F238E27FC236}">
                <a16:creationId xmlns:a16="http://schemas.microsoft.com/office/drawing/2014/main" id="{DCC936F6-20F7-4749-BCED-286CF4251B5C}"/>
              </a:ext>
            </a:extLst>
          </p:cNvPr>
          <p:cNvGrpSpPr/>
          <p:nvPr/>
        </p:nvGrpSpPr>
        <p:grpSpPr>
          <a:xfrm>
            <a:off x="4327207" y="3182047"/>
            <a:ext cx="1457418" cy="809251"/>
            <a:chOff x="2813735" y="1652382"/>
            <a:chExt cx="1162645" cy="581322"/>
          </a:xfrm>
          <a:solidFill>
            <a:schemeClr val="bg1">
              <a:lumMod val="85000"/>
            </a:schemeClr>
          </a:solidFill>
          <a:scene3d>
            <a:camera prst="orthographicFront">
              <a:rot lat="0" lon="0" rev="0"/>
            </a:camera>
            <a:lightRig rig="contrasting" dir="t">
              <a:rot lat="0" lon="0" rev="1200000"/>
            </a:lightRig>
          </a:scene3d>
        </p:grpSpPr>
        <p:sp>
          <p:nvSpPr>
            <p:cNvPr id="43" name="Rectangle 42">
              <a:extLst>
                <a:ext uri="{FF2B5EF4-FFF2-40B4-BE49-F238E27FC236}">
                  <a16:creationId xmlns:a16="http://schemas.microsoft.com/office/drawing/2014/main" id="{1CAA4E2B-3A6F-124A-975F-14572D2BA37B}"/>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sp>
        <p:sp>
          <p:nvSpPr>
            <p:cNvPr id="44" name="Rectangle 43">
              <a:extLst>
                <a:ext uri="{FF2B5EF4-FFF2-40B4-BE49-F238E27FC236}">
                  <a16:creationId xmlns:a16="http://schemas.microsoft.com/office/drawing/2014/main" id="{604E2E1D-7615-1341-B376-2714015B5C47}"/>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txBody>
            <a:bodyPr spcFirstLastPara="0" vert="horz" wrap="square" lIns="7620" tIns="7620" rIns="7620" bIns="7620" numCol="1" spcCol="1270" anchor="ctr" anchorCtr="0">
              <a:noAutofit/>
            </a:bodyPr>
            <a:lstStyle/>
            <a:p>
              <a:pPr algn="ctr" defTabSz="533400" eaLnBrk="0" fontAlgn="base" hangingPunct="0">
                <a:lnSpc>
                  <a:spcPct val="90000"/>
                </a:lnSpc>
                <a:spcBef>
                  <a:spcPct val="0"/>
                </a:spcBef>
                <a:defRPr/>
              </a:pPr>
              <a:r>
                <a:rPr lang="en-US" sz="1200" kern="0" dirty="0">
                  <a:solidFill>
                    <a:srgbClr val="000000"/>
                  </a:solidFill>
                  <a:latin typeface="Arial Narrow"/>
                </a:rPr>
                <a:t>No data is stored on ThinManager thin clients</a:t>
              </a:r>
            </a:p>
          </p:txBody>
        </p:sp>
      </p:grpSp>
      <p:grpSp>
        <p:nvGrpSpPr>
          <p:cNvPr id="45" name="Group 44">
            <a:extLst>
              <a:ext uri="{FF2B5EF4-FFF2-40B4-BE49-F238E27FC236}">
                <a16:creationId xmlns:a16="http://schemas.microsoft.com/office/drawing/2014/main" id="{F312E24A-9374-924A-940F-3225BFA11FC8}"/>
              </a:ext>
            </a:extLst>
          </p:cNvPr>
          <p:cNvGrpSpPr/>
          <p:nvPr/>
        </p:nvGrpSpPr>
        <p:grpSpPr>
          <a:xfrm>
            <a:off x="4327207" y="4134846"/>
            <a:ext cx="1457418" cy="809251"/>
            <a:chOff x="2813735" y="1652382"/>
            <a:chExt cx="1162645" cy="581322"/>
          </a:xfrm>
          <a:solidFill>
            <a:schemeClr val="bg1">
              <a:lumMod val="85000"/>
            </a:schemeClr>
          </a:solidFill>
          <a:scene3d>
            <a:camera prst="orthographicFront">
              <a:rot lat="0" lon="0" rev="0"/>
            </a:camera>
            <a:lightRig rig="contrasting" dir="t">
              <a:rot lat="0" lon="0" rev="1200000"/>
            </a:lightRig>
          </a:scene3d>
        </p:grpSpPr>
        <p:sp>
          <p:nvSpPr>
            <p:cNvPr id="46" name="Rectangle 45">
              <a:extLst>
                <a:ext uri="{FF2B5EF4-FFF2-40B4-BE49-F238E27FC236}">
                  <a16:creationId xmlns:a16="http://schemas.microsoft.com/office/drawing/2014/main" id="{B0E3BB7A-B45F-A241-B1F7-C4AEC39E9014}"/>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sp>
        <p:sp>
          <p:nvSpPr>
            <p:cNvPr id="47" name="Rectangle 46">
              <a:extLst>
                <a:ext uri="{FF2B5EF4-FFF2-40B4-BE49-F238E27FC236}">
                  <a16:creationId xmlns:a16="http://schemas.microsoft.com/office/drawing/2014/main" id="{80B0CF86-E4EA-F342-AFA3-968A60E51416}"/>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txBody>
            <a:bodyPr spcFirstLastPara="0" vert="horz" wrap="square" lIns="7620" tIns="7620" rIns="7620" bIns="7620" numCol="1" spcCol="1270" anchor="ctr" anchorCtr="0">
              <a:noAutofit/>
            </a:bodyPr>
            <a:lstStyle/>
            <a:p>
              <a:pPr algn="ctr" defTabSz="533400" eaLnBrk="0" fontAlgn="base" hangingPunct="0">
                <a:lnSpc>
                  <a:spcPct val="90000"/>
                </a:lnSpc>
                <a:spcBef>
                  <a:spcPct val="0"/>
                </a:spcBef>
                <a:defRPr/>
              </a:pPr>
              <a:r>
                <a:rPr lang="en-US" sz="1200" kern="0" dirty="0">
                  <a:solidFill>
                    <a:srgbClr val="000000"/>
                  </a:solidFill>
                  <a:latin typeface="Arial Narrow"/>
                </a:rPr>
                <a:t>Deliver only the applications you want users to access without a desktop</a:t>
              </a:r>
            </a:p>
          </p:txBody>
        </p:sp>
      </p:grpSp>
      <p:cxnSp>
        <p:nvCxnSpPr>
          <p:cNvPr id="48" name="Straight Connector 47">
            <a:extLst>
              <a:ext uri="{FF2B5EF4-FFF2-40B4-BE49-F238E27FC236}">
                <a16:creationId xmlns:a16="http://schemas.microsoft.com/office/drawing/2014/main" id="{F129D155-5337-554E-844F-7F053AAF7D6B}"/>
              </a:ext>
            </a:extLst>
          </p:cNvPr>
          <p:cNvCxnSpPr>
            <a:cxnSpLocks/>
            <a:endCxn id="44" idx="0"/>
          </p:cNvCxnSpPr>
          <p:nvPr/>
        </p:nvCxnSpPr>
        <p:spPr bwMode="auto">
          <a:xfrm>
            <a:off x="5055916" y="3026258"/>
            <a:ext cx="0" cy="155789"/>
          </a:xfrm>
          <a:prstGeom prst="line">
            <a:avLst/>
          </a:prstGeom>
          <a:gradFill rotWithShape="1">
            <a:gsLst>
              <a:gs pos="0">
                <a:srgbClr val="003EA2">
                  <a:tint val="50000"/>
                  <a:satMod val="300000"/>
                </a:srgbClr>
              </a:gs>
              <a:gs pos="35000">
                <a:srgbClr val="003EA2">
                  <a:tint val="37000"/>
                  <a:satMod val="300000"/>
                </a:srgbClr>
              </a:gs>
              <a:gs pos="100000">
                <a:srgbClr val="003EA2">
                  <a:tint val="15000"/>
                  <a:satMod val="350000"/>
                </a:srgbClr>
              </a:gs>
            </a:gsLst>
            <a:lin ang="16200000" scaled="1"/>
          </a:gradFill>
          <a:ln w="9525" cap="flat" cmpd="sng" algn="ctr">
            <a:solidFill>
              <a:srgbClr val="003EA2">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cxnSp>
      <p:grpSp>
        <p:nvGrpSpPr>
          <p:cNvPr id="49" name="Group 48">
            <a:extLst>
              <a:ext uri="{FF2B5EF4-FFF2-40B4-BE49-F238E27FC236}">
                <a16:creationId xmlns:a16="http://schemas.microsoft.com/office/drawing/2014/main" id="{F4445117-98E2-854C-B6B4-803F57788CAE}"/>
              </a:ext>
            </a:extLst>
          </p:cNvPr>
          <p:cNvGrpSpPr/>
          <p:nvPr/>
        </p:nvGrpSpPr>
        <p:grpSpPr>
          <a:xfrm>
            <a:off x="6262596" y="3182047"/>
            <a:ext cx="1457418" cy="809251"/>
            <a:chOff x="2813735" y="1652382"/>
            <a:chExt cx="1162645" cy="581322"/>
          </a:xfrm>
          <a:solidFill>
            <a:schemeClr val="bg1">
              <a:lumMod val="85000"/>
            </a:schemeClr>
          </a:solidFill>
          <a:scene3d>
            <a:camera prst="orthographicFront">
              <a:rot lat="0" lon="0" rev="0"/>
            </a:camera>
            <a:lightRig rig="contrasting" dir="t">
              <a:rot lat="0" lon="0" rev="1200000"/>
            </a:lightRig>
          </a:scene3d>
        </p:grpSpPr>
        <p:sp>
          <p:nvSpPr>
            <p:cNvPr id="50" name="Rectangle 49">
              <a:extLst>
                <a:ext uri="{FF2B5EF4-FFF2-40B4-BE49-F238E27FC236}">
                  <a16:creationId xmlns:a16="http://schemas.microsoft.com/office/drawing/2014/main" id="{C388FCF4-1320-BB4D-B6E8-C969ECE92AE2}"/>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sp>
        <p:sp>
          <p:nvSpPr>
            <p:cNvPr id="51" name="Rectangle 50">
              <a:extLst>
                <a:ext uri="{FF2B5EF4-FFF2-40B4-BE49-F238E27FC236}">
                  <a16:creationId xmlns:a16="http://schemas.microsoft.com/office/drawing/2014/main" id="{BBF4891A-E71F-1144-94E2-858E88A34DEE}"/>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txBody>
            <a:bodyPr spcFirstLastPara="0" vert="horz" wrap="square" lIns="7620" tIns="7620" rIns="7620" bIns="7620" numCol="1" spcCol="1270" anchor="ctr" anchorCtr="0">
              <a:noAutofit/>
            </a:bodyPr>
            <a:lstStyle/>
            <a:p>
              <a:pPr algn="ctr" defTabSz="533400" eaLnBrk="0" fontAlgn="base" hangingPunct="0">
                <a:lnSpc>
                  <a:spcPct val="90000"/>
                </a:lnSpc>
                <a:spcBef>
                  <a:spcPct val="0"/>
                </a:spcBef>
                <a:defRPr/>
              </a:pPr>
              <a:r>
                <a:rPr lang="en-US" sz="1200" kern="0" dirty="0">
                  <a:solidFill>
                    <a:srgbClr val="000000"/>
                  </a:solidFill>
                  <a:latin typeface="Arial Narrow"/>
                </a:rPr>
                <a:t>Use location resolvers to restrict mobile delivery to authorized locations</a:t>
              </a:r>
            </a:p>
          </p:txBody>
        </p:sp>
      </p:grpSp>
      <p:grpSp>
        <p:nvGrpSpPr>
          <p:cNvPr id="52" name="Group 51">
            <a:extLst>
              <a:ext uri="{FF2B5EF4-FFF2-40B4-BE49-F238E27FC236}">
                <a16:creationId xmlns:a16="http://schemas.microsoft.com/office/drawing/2014/main" id="{FCB046D3-60EE-1842-9C9F-8B0989805243}"/>
              </a:ext>
            </a:extLst>
          </p:cNvPr>
          <p:cNvGrpSpPr/>
          <p:nvPr/>
        </p:nvGrpSpPr>
        <p:grpSpPr>
          <a:xfrm>
            <a:off x="6262596" y="4134846"/>
            <a:ext cx="1457418" cy="809251"/>
            <a:chOff x="2813735" y="1652382"/>
            <a:chExt cx="1162645" cy="581322"/>
          </a:xfrm>
          <a:solidFill>
            <a:schemeClr val="bg1">
              <a:lumMod val="85000"/>
            </a:schemeClr>
          </a:solidFill>
          <a:scene3d>
            <a:camera prst="orthographicFront">
              <a:rot lat="0" lon="0" rev="0"/>
            </a:camera>
            <a:lightRig rig="contrasting" dir="t">
              <a:rot lat="0" lon="0" rev="1200000"/>
            </a:lightRig>
          </a:scene3d>
        </p:grpSpPr>
        <p:sp>
          <p:nvSpPr>
            <p:cNvPr id="53" name="Rectangle 52">
              <a:extLst>
                <a:ext uri="{FF2B5EF4-FFF2-40B4-BE49-F238E27FC236}">
                  <a16:creationId xmlns:a16="http://schemas.microsoft.com/office/drawing/2014/main" id="{6E006B15-F0BA-F943-ACAB-F8D1F07F83D0}"/>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sp>
        <p:sp>
          <p:nvSpPr>
            <p:cNvPr id="54" name="Rectangle 53">
              <a:extLst>
                <a:ext uri="{FF2B5EF4-FFF2-40B4-BE49-F238E27FC236}">
                  <a16:creationId xmlns:a16="http://schemas.microsoft.com/office/drawing/2014/main" id="{7E5027A9-0A57-D842-9576-A5036952AD28}"/>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txBody>
            <a:bodyPr spcFirstLastPara="0" vert="horz" wrap="square" lIns="7620" tIns="7620" rIns="7620" bIns="7620" numCol="1" spcCol="1270" anchor="ctr" anchorCtr="0">
              <a:noAutofit/>
            </a:bodyPr>
            <a:lstStyle/>
            <a:p>
              <a:pPr algn="ctr" defTabSz="533400" eaLnBrk="0" fontAlgn="base" hangingPunct="0">
                <a:lnSpc>
                  <a:spcPct val="90000"/>
                </a:lnSpc>
                <a:spcBef>
                  <a:spcPct val="0"/>
                </a:spcBef>
                <a:defRPr/>
              </a:pPr>
              <a:r>
                <a:rPr lang="en-US" sz="1200" kern="0" dirty="0">
                  <a:solidFill>
                    <a:srgbClr val="000000"/>
                  </a:solidFill>
                  <a:latin typeface="Arial Narrow"/>
                </a:rPr>
                <a:t>Deliver content to iOS, Android and Windows 10 or higher mobile devices</a:t>
              </a:r>
            </a:p>
          </p:txBody>
        </p:sp>
      </p:grpSp>
      <p:cxnSp>
        <p:nvCxnSpPr>
          <p:cNvPr id="55" name="Straight Connector 54">
            <a:extLst>
              <a:ext uri="{FF2B5EF4-FFF2-40B4-BE49-F238E27FC236}">
                <a16:creationId xmlns:a16="http://schemas.microsoft.com/office/drawing/2014/main" id="{E73ACD61-7173-4C48-A3C8-D12D414146C6}"/>
              </a:ext>
            </a:extLst>
          </p:cNvPr>
          <p:cNvCxnSpPr>
            <a:cxnSpLocks/>
            <a:stCxn id="13" idx="2"/>
            <a:endCxn id="51" idx="0"/>
          </p:cNvCxnSpPr>
          <p:nvPr/>
        </p:nvCxnSpPr>
        <p:spPr bwMode="auto">
          <a:xfrm>
            <a:off x="6986924" y="3018752"/>
            <a:ext cx="4381" cy="163295"/>
          </a:xfrm>
          <a:prstGeom prst="line">
            <a:avLst/>
          </a:prstGeom>
          <a:gradFill rotWithShape="1">
            <a:gsLst>
              <a:gs pos="0">
                <a:srgbClr val="003EA2">
                  <a:tint val="50000"/>
                  <a:satMod val="300000"/>
                </a:srgbClr>
              </a:gs>
              <a:gs pos="35000">
                <a:srgbClr val="003EA2">
                  <a:tint val="37000"/>
                  <a:satMod val="300000"/>
                </a:srgbClr>
              </a:gs>
              <a:gs pos="100000">
                <a:srgbClr val="003EA2">
                  <a:tint val="15000"/>
                  <a:satMod val="350000"/>
                </a:srgbClr>
              </a:gs>
            </a:gsLst>
            <a:lin ang="16200000" scaled="1"/>
          </a:gradFill>
          <a:ln w="9525" cap="flat" cmpd="sng" algn="ctr">
            <a:solidFill>
              <a:srgbClr val="003EA2">
                <a:shade val="95000"/>
                <a:satMod val="105000"/>
              </a:srgbClr>
            </a:solidFill>
            <a:prstDash val="solid"/>
            <a:headEnd type="none" w="med" len="med"/>
            <a:tailEnd type="none" w="med" len="med"/>
          </a:ln>
          <a:effectLst>
            <a:outerShdw blurRad="40000" dist="20000" dir="5400000" rotWithShape="0">
              <a:srgbClr val="000000">
                <a:alpha val="38000"/>
              </a:srgbClr>
            </a:outerShdw>
          </a:effectLst>
        </p:spPr>
      </p:cxnSp>
      <p:grpSp>
        <p:nvGrpSpPr>
          <p:cNvPr id="56" name="Group 55">
            <a:extLst>
              <a:ext uri="{FF2B5EF4-FFF2-40B4-BE49-F238E27FC236}">
                <a16:creationId xmlns:a16="http://schemas.microsoft.com/office/drawing/2014/main" id="{39BF8DC3-0AA3-9C4D-A87F-259B1655286B}"/>
              </a:ext>
            </a:extLst>
          </p:cNvPr>
          <p:cNvGrpSpPr/>
          <p:nvPr/>
        </p:nvGrpSpPr>
        <p:grpSpPr>
          <a:xfrm>
            <a:off x="6262596" y="5088364"/>
            <a:ext cx="1457418" cy="809251"/>
            <a:chOff x="2813735" y="1652382"/>
            <a:chExt cx="1162645" cy="581322"/>
          </a:xfrm>
          <a:solidFill>
            <a:schemeClr val="bg1">
              <a:lumMod val="85000"/>
            </a:schemeClr>
          </a:solidFill>
          <a:scene3d>
            <a:camera prst="orthographicFront">
              <a:rot lat="0" lon="0" rev="0"/>
            </a:camera>
            <a:lightRig rig="contrasting" dir="t">
              <a:rot lat="0" lon="0" rev="1200000"/>
            </a:lightRig>
          </a:scene3d>
        </p:grpSpPr>
        <p:sp>
          <p:nvSpPr>
            <p:cNvPr id="57" name="Rectangle 56">
              <a:extLst>
                <a:ext uri="{FF2B5EF4-FFF2-40B4-BE49-F238E27FC236}">
                  <a16:creationId xmlns:a16="http://schemas.microsoft.com/office/drawing/2014/main" id="{D6878918-81B0-B24F-80CD-3BF17B1515F5}"/>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sp>
        <p:sp>
          <p:nvSpPr>
            <p:cNvPr id="58" name="Rectangle 57">
              <a:extLst>
                <a:ext uri="{FF2B5EF4-FFF2-40B4-BE49-F238E27FC236}">
                  <a16:creationId xmlns:a16="http://schemas.microsoft.com/office/drawing/2014/main" id="{60BB6869-DD5C-4645-851E-1EED46052B33}"/>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txBody>
            <a:bodyPr spcFirstLastPara="0" vert="horz" wrap="square" lIns="7620" tIns="7620" rIns="7620" bIns="7620" numCol="1" spcCol="1270" anchor="ctr" anchorCtr="0">
              <a:noAutofit/>
            </a:bodyPr>
            <a:lstStyle/>
            <a:p>
              <a:pPr algn="ctr" defTabSz="533400" eaLnBrk="0" fontAlgn="base" hangingPunct="0">
                <a:lnSpc>
                  <a:spcPct val="90000"/>
                </a:lnSpc>
                <a:spcBef>
                  <a:spcPct val="0"/>
                </a:spcBef>
                <a:defRPr/>
              </a:pPr>
              <a:r>
                <a:rPr lang="en-US" sz="1200" kern="0" dirty="0">
                  <a:solidFill>
                    <a:srgbClr val="000000"/>
                  </a:solidFill>
                  <a:latin typeface="Arial Narrow"/>
                </a:rPr>
                <a:t>No data from mobile sessions is ever stored on the ThinManager-managed devices</a:t>
              </a:r>
            </a:p>
          </p:txBody>
        </p:sp>
      </p:grpSp>
      <p:grpSp>
        <p:nvGrpSpPr>
          <p:cNvPr id="59" name="Group 58">
            <a:extLst>
              <a:ext uri="{FF2B5EF4-FFF2-40B4-BE49-F238E27FC236}">
                <a16:creationId xmlns:a16="http://schemas.microsoft.com/office/drawing/2014/main" id="{2C2E3921-67CA-E343-A1A6-39A9727CE2AB}"/>
              </a:ext>
            </a:extLst>
          </p:cNvPr>
          <p:cNvGrpSpPr/>
          <p:nvPr/>
        </p:nvGrpSpPr>
        <p:grpSpPr>
          <a:xfrm>
            <a:off x="4320296" y="5088362"/>
            <a:ext cx="1457420" cy="809252"/>
            <a:chOff x="2813734" y="1652382"/>
            <a:chExt cx="1162646" cy="581323"/>
          </a:xfrm>
          <a:solidFill>
            <a:schemeClr val="bg1">
              <a:lumMod val="85000"/>
            </a:schemeClr>
          </a:solidFill>
          <a:scene3d>
            <a:camera prst="orthographicFront">
              <a:rot lat="0" lon="0" rev="0"/>
            </a:camera>
            <a:lightRig rig="contrasting" dir="t">
              <a:rot lat="0" lon="0" rev="1200000"/>
            </a:lightRig>
          </a:scene3d>
        </p:grpSpPr>
        <p:sp>
          <p:nvSpPr>
            <p:cNvPr id="60" name="Rectangle 59">
              <a:extLst>
                <a:ext uri="{FF2B5EF4-FFF2-40B4-BE49-F238E27FC236}">
                  <a16:creationId xmlns:a16="http://schemas.microsoft.com/office/drawing/2014/main" id="{83596EB2-8B22-B342-9D3C-AC12670D61E2}"/>
                </a:ext>
              </a:extLst>
            </p:cNvPr>
            <p:cNvSpPr/>
            <p:nvPr/>
          </p:nvSpPr>
          <p:spPr>
            <a:xfrm>
              <a:off x="2813735" y="1652382"/>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sp>
        <p:sp>
          <p:nvSpPr>
            <p:cNvPr id="61" name="Rectangle 60">
              <a:extLst>
                <a:ext uri="{FF2B5EF4-FFF2-40B4-BE49-F238E27FC236}">
                  <a16:creationId xmlns:a16="http://schemas.microsoft.com/office/drawing/2014/main" id="{D62B9EEB-3F05-CA44-9CCF-AB57717C7125}"/>
                </a:ext>
              </a:extLst>
            </p:cNvPr>
            <p:cNvSpPr/>
            <p:nvPr/>
          </p:nvSpPr>
          <p:spPr>
            <a:xfrm>
              <a:off x="2813734" y="1652383"/>
              <a:ext cx="1162645" cy="581322"/>
            </a:xfrm>
            <a:prstGeom prst="rect">
              <a:avLst/>
            </a:prstGeom>
            <a:grpFill/>
            <a:ln w="9525" cap="flat" cmpd="sng" algn="ctr">
              <a:solidFill>
                <a:srgbClr val="003EA2">
                  <a:shade val="95000"/>
                  <a:satMod val="105000"/>
                </a:srgbClr>
              </a:solidFill>
              <a:prstDash val="solid"/>
            </a:ln>
            <a:effectLst>
              <a:outerShdw blurRad="40000" dist="20000" dir="5400000" rotWithShape="0">
                <a:srgbClr val="000000">
                  <a:alpha val="38000"/>
                </a:srgbClr>
              </a:outerShdw>
            </a:effectLst>
          </p:spPr>
          <p:txBody>
            <a:bodyPr spcFirstLastPara="0" vert="horz" wrap="square" lIns="7620" tIns="7620" rIns="7620" bIns="7620" numCol="1" spcCol="1270" anchor="ctr" anchorCtr="0">
              <a:noAutofit/>
            </a:bodyPr>
            <a:lstStyle/>
            <a:p>
              <a:pPr algn="ctr" defTabSz="533400" eaLnBrk="0" fontAlgn="base" hangingPunct="0">
                <a:lnSpc>
                  <a:spcPct val="90000"/>
                </a:lnSpc>
                <a:spcBef>
                  <a:spcPct val="0"/>
                </a:spcBef>
                <a:defRPr/>
              </a:pPr>
              <a:r>
                <a:rPr lang="en-US" sz="1200" kern="0" dirty="0">
                  <a:solidFill>
                    <a:srgbClr val="000000"/>
                  </a:solidFill>
                  <a:latin typeface="Arial Narrow"/>
                </a:rPr>
                <a:t>ThinManager terminals will not accept mass storage devices like USB thumb drives</a:t>
              </a:r>
            </a:p>
          </p:txBody>
        </p:sp>
      </p:grpSp>
      <p:sp>
        <p:nvSpPr>
          <p:cNvPr id="62" name="TextBox 61">
            <a:extLst>
              <a:ext uri="{FF2B5EF4-FFF2-40B4-BE49-F238E27FC236}">
                <a16:creationId xmlns:a16="http://schemas.microsoft.com/office/drawing/2014/main" id="{979667B8-33A5-7A42-8316-331E95330E6B}"/>
              </a:ext>
            </a:extLst>
          </p:cNvPr>
          <p:cNvSpPr txBox="1"/>
          <p:nvPr/>
        </p:nvSpPr>
        <p:spPr>
          <a:xfrm>
            <a:off x="557115" y="5998508"/>
            <a:ext cx="1457418" cy="402294"/>
          </a:xfrm>
          <a:prstGeom prst="rect">
            <a:avLst/>
          </a:prstGeom>
          <a:noFill/>
        </p:spPr>
        <p:txBody>
          <a:bodyPr wrap="square" rtlCol="0">
            <a:spAutoFit/>
          </a:bodyPr>
          <a:lstStyle/>
          <a:p>
            <a:pPr algn="ctr"/>
            <a:r>
              <a:rPr lang="en-US" sz="2000" dirty="0">
                <a:latin typeface="Arial Narrow" panose="020B0606020202030204" pitchFamily="34" charset="0"/>
              </a:rPr>
              <a:t>Productivity</a:t>
            </a:r>
          </a:p>
        </p:txBody>
      </p:sp>
      <p:sp>
        <p:nvSpPr>
          <p:cNvPr id="63" name="TextBox 62">
            <a:extLst>
              <a:ext uri="{FF2B5EF4-FFF2-40B4-BE49-F238E27FC236}">
                <a16:creationId xmlns:a16="http://schemas.microsoft.com/office/drawing/2014/main" id="{93284E2C-87CC-524C-986F-3F52F469D184}"/>
              </a:ext>
            </a:extLst>
          </p:cNvPr>
          <p:cNvSpPr txBox="1"/>
          <p:nvPr/>
        </p:nvSpPr>
        <p:spPr>
          <a:xfrm>
            <a:off x="2391816" y="5998508"/>
            <a:ext cx="1495953" cy="397636"/>
          </a:xfrm>
          <a:prstGeom prst="rect">
            <a:avLst/>
          </a:prstGeom>
          <a:noFill/>
        </p:spPr>
        <p:txBody>
          <a:bodyPr wrap="square" rtlCol="0">
            <a:spAutoFit/>
          </a:bodyPr>
          <a:lstStyle/>
          <a:p>
            <a:pPr algn="ctr"/>
            <a:r>
              <a:rPr lang="en-US" sz="2000" dirty="0">
                <a:latin typeface="Arial Narrow" panose="020B0606020202030204" pitchFamily="34" charset="0"/>
              </a:rPr>
              <a:t>Visualization</a:t>
            </a:r>
          </a:p>
        </p:txBody>
      </p:sp>
      <p:sp>
        <p:nvSpPr>
          <p:cNvPr id="64" name="TextBox 63">
            <a:extLst>
              <a:ext uri="{FF2B5EF4-FFF2-40B4-BE49-F238E27FC236}">
                <a16:creationId xmlns:a16="http://schemas.microsoft.com/office/drawing/2014/main" id="{FB85FEAC-6EA9-F844-90CE-0886AACD2396}"/>
              </a:ext>
            </a:extLst>
          </p:cNvPr>
          <p:cNvSpPr txBox="1"/>
          <p:nvPr/>
        </p:nvSpPr>
        <p:spPr>
          <a:xfrm>
            <a:off x="4333419" y="5998508"/>
            <a:ext cx="1495953" cy="397636"/>
          </a:xfrm>
          <a:prstGeom prst="rect">
            <a:avLst/>
          </a:prstGeom>
          <a:noFill/>
        </p:spPr>
        <p:txBody>
          <a:bodyPr wrap="square" rtlCol="0">
            <a:spAutoFit/>
          </a:bodyPr>
          <a:lstStyle/>
          <a:p>
            <a:pPr algn="ctr"/>
            <a:r>
              <a:rPr lang="en-US" sz="2000" dirty="0">
                <a:latin typeface="Arial Narrow" panose="020B0606020202030204" pitchFamily="34" charset="0"/>
              </a:rPr>
              <a:t>Security</a:t>
            </a:r>
          </a:p>
        </p:txBody>
      </p:sp>
      <p:sp>
        <p:nvSpPr>
          <p:cNvPr id="65" name="TextBox 64">
            <a:extLst>
              <a:ext uri="{FF2B5EF4-FFF2-40B4-BE49-F238E27FC236}">
                <a16:creationId xmlns:a16="http://schemas.microsoft.com/office/drawing/2014/main" id="{5F9F6951-C9AF-FF4C-A731-AAE94AC89CB8}"/>
              </a:ext>
            </a:extLst>
          </p:cNvPr>
          <p:cNvSpPr txBox="1"/>
          <p:nvPr/>
        </p:nvSpPr>
        <p:spPr>
          <a:xfrm>
            <a:off x="6288695" y="5998508"/>
            <a:ext cx="1431319" cy="397636"/>
          </a:xfrm>
          <a:prstGeom prst="rect">
            <a:avLst/>
          </a:prstGeom>
          <a:noFill/>
        </p:spPr>
        <p:txBody>
          <a:bodyPr wrap="square" rtlCol="0">
            <a:spAutoFit/>
          </a:bodyPr>
          <a:lstStyle/>
          <a:p>
            <a:pPr algn="ctr"/>
            <a:r>
              <a:rPr lang="en-US" sz="2000" dirty="0">
                <a:latin typeface="Arial Narrow" panose="020B0606020202030204" pitchFamily="34" charset="0"/>
              </a:rPr>
              <a:t>Mobility</a:t>
            </a:r>
          </a:p>
        </p:txBody>
      </p:sp>
      <p:pic>
        <p:nvPicPr>
          <p:cNvPr id="66" name="Picture 65">
            <a:extLst>
              <a:ext uri="{FF2B5EF4-FFF2-40B4-BE49-F238E27FC236}">
                <a16:creationId xmlns:a16="http://schemas.microsoft.com/office/drawing/2014/main" id="{0DBC05C2-687D-BF48-AB7F-C469392CA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0691" y="415194"/>
            <a:ext cx="3524151" cy="493381"/>
          </a:xfrm>
          <a:prstGeom prst="rect">
            <a:avLst/>
          </a:prstGeom>
        </p:spPr>
      </p:pic>
      <p:pic>
        <p:nvPicPr>
          <p:cNvPr id="70" name="Picture 69">
            <a:extLst>
              <a:ext uri="{FF2B5EF4-FFF2-40B4-BE49-F238E27FC236}">
                <a16:creationId xmlns:a16="http://schemas.microsoft.com/office/drawing/2014/main" id="{82E5F08B-98D5-E340-AB30-E15A6BC0FD7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8833686" y="4247237"/>
            <a:ext cx="2820669" cy="2202293"/>
          </a:xfrm>
          <a:prstGeom prst="rect">
            <a:avLst/>
          </a:prstGeom>
        </p:spPr>
      </p:pic>
      <p:sp>
        <p:nvSpPr>
          <p:cNvPr id="71" name="TextBox 70">
            <a:extLst>
              <a:ext uri="{FF2B5EF4-FFF2-40B4-BE49-F238E27FC236}">
                <a16:creationId xmlns:a16="http://schemas.microsoft.com/office/drawing/2014/main" id="{6EE0BF3F-62BC-E449-8475-C4D16EEAC5DA}"/>
              </a:ext>
            </a:extLst>
          </p:cNvPr>
          <p:cNvSpPr txBox="1"/>
          <p:nvPr/>
        </p:nvSpPr>
        <p:spPr>
          <a:xfrm>
            <a:off x="8315540" y="3323136"/>
            <a:ext cx="3512556" cy="938719"/>
          </a:xfrm>
          <a:prstGeom prst="rect">
            <a:avLst/>
          </a:prstGeom>
          <a:noFill/>
        </p:spPr>
        <p:txBody>
          <a:bodyPr wrap="square" rtlCol="0">
            <a:spAutoFit/>
          </a:bodyPr>
          <a:lstStyle/>
          <a:p>
            <a:pPr algn="ctr">
              <a:lnSpc>
                <a:spcPts val="2200"/>
              </a:lnSpc>
            </a:pPr>
            <a:r>
              <a:rPr lang="en-US" dirty="0">
                <a:solidFill>
                  <a:schemeClr val="tx2"/>
                </a:solidFill>
                <a:latin typeface="Arial Narrow"/>
                <a:cs typeface="Arial Narrow"/>
              </a:rPr>
              <a:t>…a</a:t>
            </a:r>
            <a:r>
              <a:rPr lang="en-US" sz="2400" dirty="0">
                <a:solidFill>
                  <a:schemeClr val="tx2"/>
                </a:solidFill>
                <a:latin typeface="Arial Narrow"/>
                <a:cs typeface="Arial Narrow"/>
              </a:rPr>
              <a:t>nd supports the</a:t>
            </a:r>
            <a:br>
              <a:rPr lang="en-US" sz="2400" dirty="0">
                <a:solidFill>
                  <a:schemeClr val="tx2"/>
                </a:solidFill>
                <a:latin typeface="Arial Narrow"/>
                <a:cs typeface="Arial Narrow"/>
              </a:rPr>
            </a:br>
            <a:r>
              <a:rPr lang="en-US" sz="2400" dirty="0">
                <a:solidFill>
                  <a:schemeClr val="tx2"/>
                </a:solidFill>
                <a:latin typeface="Arial Narrow"/>
                <a:cs typeface="Arial Narrow"/>
              </a:rPr>
              <a:t>Allen-Bradley VersaView 5200 thin clients</a:t>
            </a:r>
          </a:p>
        </p:txBody>
      </p:sp>
    </p:spTree>
    <p:extLst>
      <p:ext uri="{BB962C8B-B14F-4D97-AF65-F5344CB8AC3E}">
        <p14:creationId xmlns:p14="http://schemas.microsoft.com/office/powerpoint/2010/main" val="1688567202"/>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6291FE-E878-4B88-920B-89441003AF2E}"/>
              </a:ext>
            </a:extLst>
          </p:cNvPr>
          <p:cNvSpPr>
            <a:spLocks noGrp="1"/>
          </p:cNvSpPr>
          <p:nvPr>
            <p:ph type="body" sz="quarter" idx="10"/>
          </p:nvPr>
        </p:nvSpPr>
        <p:spPr/>
        <p:txBody>
          <a:bodyPr/>
          <a:lstStyle/>
          <a:p>
            <a:r>
              <a:rPr lang="en-US" dirty="0"/>
              <a:t>Scenarios and Solutions</a:t>
            </a:r>
          </a:p>
        </p:txBody>
      </p:sp>
    </p:spTree>
    <p:extLst>
      <p:ext uri="{BB962C8B-B14F-4D97-AF65-F5344CB8AC3E}">
        <p14:creationId xmlns:p14="http://schemas.microsoft.com/office/powerpoint/2010/main" val="145643841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6" descr="Machine-Cabinet_ManTerminalBehin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6962" y="3652813"/>
            <a:ext cx="3391233" cy="2883937"/>
          </a:xfrm>
          <a:prstGeom prst="rect">
            <a:avLst/>
          </a:prstGeom>
        </p:spPr>
      </p:pic>
      <p:sp>
        <p:nvSpPr>
          <p:cNvPr id="2" name="Title 1"/>
          <p:cNvSpPr>
            <a:spLocks noGrp="1"/>
          </p:cNvSpPr>
          <p:nvPr>
            <p:ph type="title"/>
          </p:nvPr>
        </p:nvSpPr>
        <p:spPr/>
        <p:txBody>
          <a:bodyPr/>
          <a:lstStyle/>
          <a:p>
            <a:r>
              <a:rPr lang="en-US" dirty="0"/>
              <a:t>Challenge #1 : Access remote Terminals</a:t>
            </a:r>
          </a:p>
        </p:txBody>
      </p:sp>
      <p:sp>
        <p:nvSpPr>
          <p:cNvPr id="3" name="TextBox 2"/>
          <p:cNvSpPr txBox="1"/>
          <p:nvPr/>
        </p:nvSpPr>
        <p:spPr>
          <a:xfrm>
            <a:off x="376283" y="1937252"/>
            <a:ext cx="5597618" cy="1569660"/>
          </a:xfrm>
          <a:prstGeom prst="rect">
            <a:avLst/>
          </a:prstGeom>
          <a:noFill/>
        </p:spPr>
        <p:txBody>
          <a:bodyPr wrap="square" rtlCol="0">
            <a:spAutoFit/>
          </a:bodyPr>
          <a:lstStyle/>
          <a:p>
            <a:pPr marL="171450" indent="-171450">
              <a:buFont typeface="Arial" panose="020B0604020202020204" pitchFamily="34" charset="0"/>
              <a:buChar char="•"/>
            </a:pPr>
            <a:r>
              <a:rPr lang="en-US" sz="2400" dirty="0">
                <a:solidFill>
                  <a:schemeClr val="tx2"/>
                </a:solidFill>
                <a:latin typeface="Arial Narrow"/>
                <a:cs typeface="Arial Narrow"/>
              </a:rPr>
              <a:t>Long line or machine</a:t>
            </a:r>
          </a:p>
          <a:p>
            <a:pPr marL="171450" indent="-171450">
              <a:buFont typeface="Arial" panose="020B0604020202020204" pitchFamily="34" charset="0"/>
              <a:buChar char="•"/>
            </a:pPr>
            <a:r>
              <a:rPr lang="en-US" sz="2400" dirty="0">
                <a:solidFill>
                  <a:schemeClr val="tx2"/>
                </a:solidFill>
                <a:latin typeface="Arial Narrow"/>
                <a:cs typeface="Arial Narrow"/>
              </a:rPr>
              <a:t>Multiple areas with dedicated HMI terminals</a:t>
            </a:r>
          </a:p>
          <a:p>
            <a:pPr marL="171450" indent="-171450">
              <a:buFont typeface="Arial" panose="020B0604020202020204" pitchFamily="34" charset="0"/>
              <a:buChar char="•"/>
            </a:pPr>
            <a:r>
              <a:rPr lang="en-US" dirty="0">
                <a:solidFill>
                  <a:schemeClr val="tx2"/>
                </a:solidFill>
                <a:latin typeface="Arial Narrow"/>
                <a:cs typeface="Arial Narrow"/>
              </a:rPr>
              <a:t>ONE operator</a:t>
            </a:r>
          </a:p>
          <a:p>
            <a:pPr marL="171450" indent="-171450">
              <a:buFont typeface="Arial" panose="020B0604020202020204" pitchFamily="34" charset="0"/>
              <a:buChar char="•"/>
            </a:pPr>
            <a:r>
              <a:rPr lang="en-US" sz="2400" dirty="0">
                <a:solidFill>
                  <a:schemeClr val="tx2"/>
                </a:solidFill>
                <a:latin typeface="Arial Narrow"/>
                <a:cs typeface="Arial Narrow"/>
              </a:rPr>
              <a:t>Temporary access to remote terminal</a:t>
            </a:r>
          </a:p>
        </p:txBody>
      </p:sp>
      <p:pic>
        <p:nvPicPr>
          <p:cNvPr id="4" name="Picture 3" descr="Machine_Filler_white.png"/>
          <p:cNvPicPr>
            <a:picLocks noChangeAspect="1"/>
          </p:cNvPicPr>
          <p:nvPr/>
        </p:nvPicPr>
        <p:blipFill>
          <a:blip r:embed="rId3" cstate="screen">
            <a:duotone>
              <a:prstClr val="black"/>
              <a:srgbClr val="040404">
                <a:tint val="45000"/>
                <a:satMod val="400000"/>
              </a:srgbClr>
            </a:duotone>
            <a:extLst>
              <a:ext uri="{28A0092B-C50C-407E-A947-70E740481C1C}">
                <a14:useLocalDpi xmlns:a14="http://schemas.microsoft.com/office/drawing/2010/main"/>
              </a:ext>
            </a:extLst>
          </a:blip>
          <a:stretch>
            <a:fillRect/>
          </a:stretch>
        </p:blipFill>
        <p:spPr>
          <a:xfrm>
            <a:off x="8378773" y="4091965"/>
            <a:ext cx="3062822" cy="2163604"/>
          </a:xfrm>
          <a:prstGeom prst="rect">
            <a:avLst/>
          </a:prstGeom>
        </p:spPr>
      </p:pic>
      <p:pic>
        <p:nvPicPr>
          <p:cNvPr id="6" name="Picture 5" descr="HMI.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758111" y="5175264"/>
            <a:ext cx="704780" cy="508690"/>
          </a:xfrm>
          <a:prstGeom prst="rect">
            <a:avLst/>
          </a:prstGeom>
          <a:solidFill>
            <a:schemeClr val="bg1"/>
          </a:solidFill>
        </p:spPr>
      </p:pic>
      <p:sp>
        <p:nvSpPr>
          <p:cNvPr id="9" name="Rounded Rectangle 8"/>
          <p:cNvSpPr/>
          <p:nvPr/>
        </p:nvSpPr>
        <p:spPr bwMode="auto">
          <a:xfrm>
            <a:off x="1476186" y="5441226"/>
            <a:ext cx="200298" cy="275725"/>
          </a:xfrm>
          <a:prstGeom prst="roundRect">
            <a:avLst/>
          </a:prstGeom>
          <a:solidFill>
            <a:schemeClr val="bg2"/>
          </a:solidFill>
          <a:ln>
            <a:noFill/>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10" name="Rounded Rectangle 9"/>
          <p:cNvSpPr/>
          <p:nvPr/>
        </p:nvSpPr>
        <p:spPr bwMode="auto">
          <a:xfrm>
            <a:off x="1558744" y="5502087"/>
            <a:ext cx="200298" cy="275725"/>
          </a:xfrm>
          <a:prstGeom prst="roundRect">
            <a:avLst/>
          </a:prstGeom>
          <a:solidFill>
            <a:srgbClr val="C41230"/>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12" name="Picture 11" descr="Machine_Filler_white.png"/>
          <p:cNvPicPr>
            <a:picLocks noChangeAspect="1"/>
          </p:cNvPicPr>
          <p:nvPr/>
        </p:nvPicPr>
        <p:blipFill>
          <a:blip r:embed="rId3" cstate="screen">
            <a:duotone>
              <a:prstClr val="black"/>
              <a:srgbClr val="040404">
                <a:tint val="45000"/>
                <a:satMod val="400000"/>
              </a:srgbClr>
            </a:duotone>
            <a:extLst>
              <a:ext uri="{28A0092B-C50C-407E-A947-70E740481C1C}">
                <a14:useLocalDpi xmlns:a14="http://schemas.microsoft.com/office/drawing/2010/main"/>
              </a:ext>
            </a:extLst>
          </a:blip>
          <a:stretch>
            <a:fillRect/>
          </a:stretch>
        </p:blipFill>
        <p:spPr>
          <a:xfrm>
            <a:off x="5398509" y="4091965"/>
            <a:ext cx="3062822" cy="2163604"/>
          </a:xfrm>
          <a:prstGeom prst="rect">
            <a:avLst/>
          </a:prstGeom>
        </p:spPr>
      </p:pic>
      <p:grpSp>
        <p:nvGrpSpPr>
          <p:cNvPr id="14" name="Group 13"/>
          <p:cNvGrpSpPr/>
          <p:nvPr/>
        </p:nvGrpSpPr>
        <p:grpSpPr>
          <a:xfrm>
            <a:off x="6724379" y="4376047"/>
            <a:ext cx="704780" cy="508690"/>
            <a:chOff x="10360887" y="2722838"/>
            <a:chExt cx="848121" cy="612150"/>
          </a:xfrm>
        </p:grpSpPr>
        <p:pic>
          <p:nvPicPr>
            <p:cNvPr id="15" name="Picture 14" descr="HMI.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360887" y="2722838"/>
              <a:ext cx="848121" cy="612150"/>
            </a:xfrm>
            <a:prstGeom prst="rect">
              <a:avLst/>
            </a:prstGeom>
            <a:solidFill>
              <a:schemeClr val="bg1"/>
            </a:solidFill>
          </p:spPr>
        </p:pic>
        <p:pic>
          <p:nvPicPr>
            <p:cNvPr id="16" name="Picture 15"/>
            <p:cNvPicPr>
              <a:picLocks noChangeAspect="1"/>
            </p:cNvPicPr>
            <p:nvPr/>
          </p:nvPicPr>
          <p:blipFill>
            <a:blip r:embed="rId5"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10445205" y="2847002"/>
              <a:ext cx="679887" cy="405780"/>
            </a:xfrm>
            <a:prstGeom prst="rect">
              <a:avLst/>
            </a:prstGeom>
          </p:spPr>
        </p:pic>
      </p:grpSp>
      <p:grpSp>
        <p:nvGrpSpPr>
          <p:cNvPr id="24" name="Group 23"/>
          <p:cNvGrpSpPr/>
          <p:nvPr/>
        </p:nvGrpSpPr>
        <p:grpSpPr>
          <a:xfrm>
            <a:off x="3806137" y="4009609"/>
            <a:ext cx="1156989" cy="813793"/>
            <a:chOff x="4976887" y="5245756"/>
            <a:chExt cx="1401609" cy="963916"/>
          </a:xfrm>
        </p:grpSpPr>
        <p:grpSp>
          <p:nvGrpSpPr>
            <p:cNvPr id="18" name="Group 17"/>
            <p:cNvGrpSpPr/>
            <p:nvPr/>
          </p:nvGrpSpPr>
          <p:grpSpPr>
            <a:xfrm>
              <a:off x="4976887" y="5245756"/>
              <a:ext cx="1401609" cy="963916"/>
              <a:chOff x="1730720" y="4194288"/>
              <a:chExt cx="943823" cy="614909"/>
            </a:xfrm>
          </p:grpSpPr>
          <p:sp>
            <p:nvSpPr>
              <p:cNvPr id="19" name="Rounded Rectangle 18"/>
              <p:cNvSpPr/>
              <p:nvPr/>
            </p:nvSpPr>
            <p:spPr bwMode="auto">
              <a:xfrm>
                <a:off x="1730720" y="4194288"/>
                <a:ext cx="943823" cy="614909"/>
              </a:xfrm>
              <a:prstGeom prst="roundRect">
                <a:avLst>
                  <a:gd name="adj" fmla="val 4492"/>
                </a:avLst>
              </a:prstGeom>
              <a:solidFill>
                <a:schemeClr val="tx2"/>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20" name="Rounded Rectangle 19"/>
              <p:cNvSpPr/>
              <p:nvPr/>
            </p:nvSpPr>
            <p:spPr bwMode="auto">
              <a:xfrm>
                <a:off x="1788582" y="4253043"/>
                <a:ext cx="833846" cy="497749"/>
              </a:xfrm>
              <a:prstGeom prst="roundRect">
                <a:avLst>
                  <a:gd name="adj" fmla="val 4492"/>
                </a:avLst>
              </a:prstGeom>
              <a:solidFill>
                <a:schemeClr val="bg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grpSp>
        <p:pic>
          <p:nvPicPr>
            <p:cNvPr id="23" name="Picture 22"/>
            <p:cNvPicPr>
              <a:picLocks noChangeAspect="1"/>
            </p:cNvPicPr>
            <p:nvPr/>
          </p:nvPicPr>
          <p:blipFill>
            <a:blip r:embed="rId5" cstate="screen">
              <a:duotone>
                <a:prstClr val="black"/>
                <a:schemeClr val="accent6">
                  <a:tint val="45000"/>
                  <a:satMod val="400000"/>
                </a:schemeClr>
              </a:duotone>
              <a:extLst>
                <a:ext uri="{28A0092B-C50C-407E-A947-70E740481C1C}">
                  <a14:useLocalDpi xmlns:a14="http://schemas.microsoft.com/office/drawing/2010/main"/>
                </a:ext>
              </a:extLst>
            </a:blip>
            <a:stretch>
              <a:fillRect/>
            </a:stretch>
          </p:blipFill>
          <p:spPr>
            <a:xfrm>
              <a:off x="5137977" y="5395879"/>
              <a:ext cx="1111981" cy="663669"/>
            </a:xfrm>
            <a:prstGeom prst="rect">
              <a:avLst/>
            </a:prstGeom>
          </p:spPr>
        </p:pic>
      </p:grpSp>
      <p:pic>
        <p:nvPicPr>
          <p:cNvPr id="25" name="Picture 2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107871" y="5230120"/>
            <a:ext cx="901029" cy="537765"/>
          </a:xfrm>
          <a:prstGeom prst="rect">
            <a:avLst/>
          </a:prstGeom>
          <a:solidFill>
            <a:schemeClr val="bg1"/>
          </a:solidFill>
          <a:ln>
            <a:solidFill>
              <a:schemeClr val="accent1"/>
            </a:solidFill>
          </a:ln>
        </p:spPr>
      </p:pic>
      <p:sp>
        <p:nvSpPr>
          <p:cNvPr id="27" name="TextBox 26"/>
          <p:cNvSpPr txBox="1"/>
          <p:nvPr/>
        </p:nvSpPr>
        <p:spPr>
          <a:xfrm>
            <a:off x="4151779" y="4839530"/>
            <a:ext cx="564578" cy="374461"/>
          </a:xfrm>
          <a:prstGeom prst="rect">
            <a:avLst/>
          </a:prstGeom>
          <a:solidFill>
            <a:schemeClr val="bg1"/>
          </a:solidFill>
        </p:spPr>
        <p:txBody>
          <a:bodyPr wrap="none" rtlCol="0">
            <a:spAutoFit/>
          </a:bodyPr>
          <a:lstStyle/>
          <a:p>
            <a:pPr>
              <a:lnSpc>
                <a:spcPts val="2200"/>
              </a:lnSpc>
            </a:pPr>
            <a:r>
              <a:rPr lang="en-US" sz="2400" b="1" dirty="0">
                <a:solidFill>
                  <a:srgbClr val="C00000"/>
                </a:solidFill>
                <a:latin typeface="Arial Narrow"/>
                <a:cs typeface="Arial Narrow"/>
              </a:rPr>
              <a:t>OR</a:t>
            </a:r>
          </a:p>
        </p:txBody>
      </p:sp>
      <p:sp>
        <p:nvSpPr>
          <p:cNvPr id="28" name="Left-Right Arrow 27"/>
          <p:cNvSpPr/>
          <p:nvPr/>
        </p:nvSpPr>
        <p:spPr bwMode="auto">
          <a:xfrm>
            <a:off x="5033192" y="4530606"/>
            <a:ext cx="1341391" cy="268941"/>
          </a:xfrm>
          <a:prstGeom prst="leftRightArrow">
            <a:avLst/>
          </a:prstGeom>
          <a:solidFill>
            <a:schemeClr val="accent6"/>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29" name="Left Arrow 28"/>
          <p:cNvSpPr/>
          <p:nvPr/>
        </p:nvSpPr>
        <p:spPr bwMode="auto">
          <a:xfrm>
            <a:off x="5078967" y="5339782"/>
            <a:ext cx="4618808" cy="268941"/>
          </a:xfrm>
          <a:prstGeom prst="leftArrow">
            <a:avLst/>
          </a:prstGeom>
          <a:solidFill>
            <a:srgbClr val="C00000"/>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30" name="TextBox 29"/>
          <p:cNvSpPr txBox="1"/>
          <p:nvPr/>
        </p:nvSpPr>
        <p:spPr>
          <a:xfrm>
            <a:off x="317699" y="1503930"/>
            <a:ext cx="1912039" cy="461665"/>
          </a:xfrm>
          <a:prstGeom prst="rect">
            <a:avLst/>
          </a:prstGeom>
          <a:noFill/>
        </p:spPr>
        <p:txBody>
          <a:bodyPr wrap="square" rtlCol="0">
            <a:spAutoFit/>
          </a:bodyPr>
          <a:lstStyle/>
          <a:p>
            <a:r>
              <a:rPr lang="en-US" sz="2400" b="1" dirty="0">
                <a:solidFill>
                  <a:srgbClr val="C00000"/>
                </a:solidFill>
                <a:latin typeface="Arial Narrow"/>
                <a:cs typeface="Arial Narrow"/>
              </a:rPr>
              <a:t>CHALLENGE</a:t>
            </a:r>
          </a:p>
        </p:txBody>
      </p:sp>
      <p:sp>
        <p:nvSpPr>
          <p:cNvPr id="31" name="TextBox 30"/>
          <p:cNvSpPr txBox="1"/>
          <p:nvPr/>
        </p:nvSpPr>
        <p:spPr>
          <a:xfrm>
            <a:off x="6384744" y="1556697"/>
            <a:ext cx="1912039" cy="461665"/>
          </a:xfrm>
          <a:prstGeom prst="rect">
            <a:avLst/>
          </a:prstGeom>
          <a:noFill/>
        </p:spPr>
        <p:txBody>
          <a:bodyPr wrap="square" rtlCol="0">
            <a:spAutoFit/>
          </a:bodyPr>
          <a:lstStyle/>
          <a:p>
            <a:r>
              <a:rPr lang="en-US" sz="2400" b="1" dirty="0">
                <a:solidFill>
                  <a:srgbClr val="C00000"/>
                </a:solidFill>
                <a:latin typeface="Arial Narrow"/>
                <a:cs typeface="Arial Narrow"/>
              </a:rPr>
              <a:t>SOLUTION</a:t>
            </a:r>
          </a:p>
        </p:txBody>
      </p:sp>
      <p:sp>
        <p:nvSpPr>
          <p:cNvPr id="32" name="TextBox 31"/>
          <p:cNvSpPr txBox="1"/>
          <p:nvPr/>
        </p:nvSpPr>
        <p:spPr>
          <a:xfrm>
            <a:off x="6374584" y="1990019"/>
            <a:ext cx="5566937" cy="1569660"/>
          </a:xfrm>
          <a:prstGeom prst="rect">
            <a:avLst/>
          </a:prstGeom>
          <a:noFill/>
        </p:spPr>
        <p:txBody>
          <a:bodyPr wrap="square" rtlCol="0">
            <a:spAutoFit/>
          </a:bodyPr>
          <a:lstStyle/>
          <a:p>
            <a:pPr marL="171450" indent="-171450">
              <a:buFont typeface="Arial" panose="020B0604020202020204" pitchFamily="34" charset="0"/>
              <a:buChar char="•"/>
            </a:pPr>
            <a:r>
              <a:rPr lang="en-US" sz="2400" dirty="0" err="1">
                <a:solidFill>
                  <a:schemeClr val="tx2"/>
                </a:solidFill>
                <a:latin typeface="Arial Narrow"/>
                <a:cs typeface="Arial Narrow"/>
              </a:rPr>
              <a:t>ThinManager</a:t>
            </a:r>
            <a:r>
              <a:rPr lang="en-US" sz="2400" dirty="0">
                <a:solidFill>
                  <a:schemeClr val="tx2"/>
                </a:solidFill>
                <a:latin typeface="Arial Narrow"/>
                <a:cs typeface="Arial Narrow"/>
              </a:rPr>
              <a:t> </a:t>
            </a:r>
            <a:r>
              <a:rPr lang="en-US" sz="2400" b="1" dirty="0">
                <a:solidFill>
                  <a:srgbClr val="C00000"/>
                </a:solidFill>
                <a:latin typeface="Arial Narrow"/>
                <a:cs typeface="Arial Narrow"/>
              </a:rPr>
              <a:t>Terminal Shadowing</a:t>
            </a:r>
          </a:p>
          <a:p>
            <a:pPr marL="171450" indent="-171450">
              <a:buFont typeface="Arial" panose="020B0604020202020204" pitchFamily="34" charset="0"/>
              <a:buChar char="•"/>
            </a:pPr>
            <a:r>
              <a:rPr lang="en-US" sz="2400" dirty="0">
                <a:solidFill>
                  <a:schemeClr val="tx2"/>
                </a:solidFill>
                <a:latin typeface="Arial Narrow"/>
                <a:cs typeface="Arial Narrow"/>
              </a:rPr>
              <a:t>Role based : RFID badges</a:t>
            </a:r>
          </a:p>
          <a:p>
            <a:pPr marL="171450" indent="-171450">
              <a:buFont typeface="Arial" panose="020B0604020202020204" pitchFamily="34" charset="0"/>
              <a:buChar char="•"/>
            </a:pPr>
            <a:r>
              <a:rPr lang="en-US" dirty="0">
                <a:solidFill>
                  <a:schemeClr val="tx2"/>
                </a:solidFill>
                <a:latin typeface="Arial Narrow"/>
                <a:cs typeface="Arial Narrow"/>
              </a:rPr>
              <a:t>Lock-out option (aka terminal transfer)</a:t>
            </a:r>
          </a:p>
          <a:p>
            <a:pPr marL="171450" indent="-171450">
              <a:buFont typeface="Arial" panose="020B0604020202020204" pitchFamily="34" charset="0"/>
              <a:buChar char="•"/>
            </a:pPr>
            <a:r>
              <a:rPr lang="en-US" sz="2400" b="1" dirty="0">
                <a:solidFill>
                  <a:srgbClr val="C00000"/>
                </a:solidFill>
                <a:latin typeface="Arial Narrow"/>
                <a:cs typeface="Arial Narrow"/>
              </a:rPr>
              <a:t>Content follows the user</a:t>
            </a:r>
          </a:p>
        </p:txBody>
      </p:sp>
      <p:sp>
        <p:nvSpPr>
          <p:cNvPr id="33" name="TextBox 32"/>
          <p:cNvSpPr txBox="1"/>
          <p:nvPr/>
        </p:nvSpPr>
        <p:spPr>
          <a:xfrm>
            <a:off x="631650" y="5452718"/>
            <a:ext cx="774571" cy="374461"/>
          </a:xfrm>
          <a:prstGeom prst="rect">
            <a:avLst/>
          </a:prstGeom>
          <a:noFill/>
        </p:spPr>
        <p:txBody>
          <a:bodyPr wrap="none" rtlCol="0">
            <a:spAutoFit/>
          </a:bodyPr>
          <a:lstStyle/>
          <a:p>
            <a:pPr>
              <a:lnSpc>
                <a:spcPts val="2200"/>
              </a:lnSpc>
            </a:pPr>
            <a:r>
              <a:rPr lang="en-US" sz="2400" b="1" dirty="0">
                <a:solidFill>
                  <a:srgbClr val="C00000"/>
                </a:solidFill>
                <a:latin typeface="Arial Narrow"/>
                <a:cs typeface="Arial Narrow"/>
              </a:rPr>
              <a:t>RFID</a:t>
            </a:r>
          </a:p>
        </p:txBody>
      </p:sp>
      <p:grpSp>
        <p:nvGrpSpPr>
          <p:cNvPr id="34" name="Group 33"/>
          <p:cNvGrpSpPr/>
          <p:nvPr/>
        </p:nvGrpSpPr>
        <p:grpSpPr>
          <a:xfrm>
            <a:off x="1043639" y="4022231"/>
            <a:ext cx="969764" cy="843381"/>
            <a:chOff x="10140744" y="3361515"/>
            <a:chExt cx="281248" cy="248498"/>
          </a:xfrm>
        </p:grpSpPr>
        <p:pic>
          <p:nvPicPr>
            <p:cNvPr id="35" name="Picture 34"/>
            <p:cNvPicPr>
              <a:picLocks noChangeAspect="1"/>
            </p:cNvPicPr>
            <p:nvPr/>
          </p:nvPicPr>
          <p:blipFill>
            <a:blip r:embed="rId6"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10140744" y="3361515"/>
              <a:ext cx="176093" cy="176553"/>
            </a:xfrm>
            <a:prstGeom prst="rect">
              <a:avLst/>
            </a:prstGeom>
          </p:spPr>
        </p:pic>
        <p:pic>
          <p:nvPicPr>
            <p:cNvPr id="36" name="Picture 35"/>
            <p:cNvPicPr>
              <a:picLocks noChangeAspect="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0245899" y="3433460"/>
              <a:ext cx="176093" cy="176553"/>
            </a:xfrm>
            <a:prstGeom prst="rect">
              <a:avLst/>
            </a:prstGeom>
            <a:noFill/>
            <a:ln>
              <a:noFill/>
            </a:ln>
          </p:spPr>
        </p:pic>
      </p:grpSp>
      <p:grpSp>
        <p:nvGrpSpPr>
          <p:cNvPr id="13" name="Group 12"/>
          <p:cNvGrpSpPr/>
          <p:nvPr/>
        </p:nvGrpSpPr>
        <p:grpSpPr>
          <a:xfrm>
            <a:off x="9804297" y="5251211"/>
            <a:ext cx="613792" cy="388710"/>
            <a:chOff x="9652000" y="3506912"/>
            <a:chExt cx="541867" cy="356796"/>
          </a:xfrm>
        </p:grpSpPr>
        <p:sp>
          <p:nvSpPr>
            <p:cNvPr id="8" name="Rectangle 7"/>
            <p:cNvSpPr/>
            <p:nvPr/>
          </p:nvSpPr>
          <p:spPr bwMode="auto">
            <a:xfrm>
              <a:off x="9652000" y="3506912"/>
              <a:ext cx="541867" cy="356796"/>
            </a:xfrm>
            <a:prstGeom prst="rect">
              <a:avLst/>
            </a:prstGeom>
            <a:solidFill>
              <a:schemeClr val="accent1">
                <a:lumMod val="60000"/>
                <a:lumOff val="40000"/>
              </a:schemeClr>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11" name="Picture 10"/>
            <p:cNvPicPr>
              <a:picLocks noChangeAspect="1"/>
            </p:cNvPicPr>
            <p:nvPr/>
          </p:nvPicPr>
          <p:blipFill rotWithShape="1">
            <a:blip r:embed="rId7">
              <a:duotone>
                <a:schemeClr val="accent1">
                  <a:shade val="45000"/>
                  <a:satMod val="135000"/>
                </a:schemeClr>
                <a:prstClr val="white"/>
              </a:duotone>
              <a:extLst>
                <a:ext uri="{28A0092B-C50C-407E-A947-70E740481C1C}">
                  <a14:useLocalDpi xmlns:a14="http://schemas.microsoft.com/office/drawing/2010/main" val="0"/>
                </a:ext>
              </a:extLst>
            </a:blip>
            <a:srcRect l="21337" t="-1418"/>
            <a:stretch/>
          </p:blipFill>
          <p:spPr>
            <a:xfrm>
              <a:off x="9815992" y="3553900"/>
              <a:ext cx="188384" cy="242875"/>
            </a:xfrm>
            <a:prstGeom prst="rect">
              <a:avLst/>
            </a:prstGeom>
          </p:spPr>
        </p:pic>
      </p:grpSp>
      <p:sp>
        <p:nvSpPr>
          <p:cNvPr id="17" name="TextBox 16"/>
          <p:cNvSpPr txBox="1"/>
          <p:nvPr/>
        </p:nvSpPr>
        <p:spPr>
          <a:xfrm>
            <a:off x="9485971" y="4775207"/>
            <a:ext cx="1249060" cy="374461"/>
          </a:xfrm>
          <a:prstGeom prst="rect">
            <a:avLst/>
          </a:prstGeom>
          <a:noFill/>
        </p:spPr>
        <p:txBody>
          <a:bodyPr wrap="none" rtlCol="0">
            <a:spAutoFit/>
          </a:bodyPr>
          <a:lstStyle/>
          <a:p>
            <a:pPr>
              <a:lnSpc>
                <a:spcPts val="2200"/>
              </a:lnSpc>
            </a:pPr>
            <a:r>
              <a:rPr lang="en-US" sz="2400" b="1" dirty="0">
                <a:solidFill>
                  <a:srgbClr val="C00000"/>
                </a:solidFill>
                <a:latin typeface="Arial Narrow"/>
                <a:cs typeface="Arial Narrow"/>
              </a:rPr>
              <a:t>Lock-out</a:t>
            </a:r>
          </a:p>
        </p:txBody>
      </p:sp>
      <p:sp>
        <p:nvSpPr>
          <p:cNvPr id="39" name="TextBox 38"/>
          <p:cNvSpPr txBox="1"/>
          <p:nvPr/>
        </p:nvSpPr>
        <p:spPr>
          <a:xfrm>
            <a:off x="6588225" y="3933274"/>
            <a:ext cx="1152880" cy="374461"/>
          </a:xfrm>
          <a:prstGeom prst="rect">
            <a:avLst/>
          </a:prstGeom>
          <a:noFill/>
        </p:spPr>
        <p:txBody>
          <a:bodyPr wrap="none" rtlCol="0">
            <a:spAutoFit/>
          </a:bodyPr>
          <a:lstStyle/>
          <a:p>
            <a:pPr>
              <a:lnSpc>
                <a:spcPts val="2200"/>
              </a:lnSpc>
            </a:pPr>
            <a:r>
              <a:rPr lang="en-US" sz="2400" b="1" dirty="0">
                <a:solidFill>
                  <a:srgbClr val="C00000"/>
                </a:solidFill>
                <a:latin typeface="Arial Narrow"/>
                <a:cs typeface="Arial Narrow"/>
              </a:rPr>
              <a:t>Shadow</a:t>
            </a:r>
          </a:p>
        </p:txBody>
      </p:sp>
    </p:spTree>
    <p:extLst>
      <p:ext uri="{BB962C8B-B14F-4D97-AF65-F5344CB8AC3E}">
        <p14:creationId xmlns:p14="http://schemas.microsoft.com/office/powerpoint/2010/main" val="2113629952"/>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Machine_Filler_white.png"/>
          <p:cNvPicPr>
            <a:picLocks noChangeAspect="1"/>
          </p:cNvPicPr>
          <p:nvPr/>
        </p:nvPicPr>
        <p:blipFill>
          <a:blip r:embed="rId2" cstate="screen">
            <a:duotone>
              <a:prstClr val="black"/>
              <a:srgbClr val="040404">
                <a:tint val="45000"/>
                <a:satMod val="400000"/>
              </a:srgbClr>
            </a:duotone>
            <a:extLst>
              <a:ext uri="{28A0092B-C50C-407E-A947-70E740481C1C}">
                <a14:useLocalDpi xmlns:a14="http://schemas.microsoft.com/office/drawing/2010/main"/>
              </a:ext>
            </a:extLst>
          </a:blip>
          <a:stretch>
            <a:fillRect/>
          </a:stretch>
        </p:blipFill>
        <p:spPr>
          <a:xfrm>
            <a:off x="2362148" y="3946064"/>
            <a:ext cx="3062822" cy="2163604"/>
          </a:xfrm>
          <a:prstGeom prst="rect">
            <a:avLst/>
          </a:prstGeom>
        </p:spPr>
      </p:pic>
      <p:sp>
        <p:nvSpPr>
          <p:cNvPr id="2" name="Title 1"/>
          <p:cNvSpPr>
            <a:spLocks noGrp="1"/>
          </p:cNvSpPr>
          <p:nvPr>
            <p:ph type="title"/>
          </p:nvPr>
        </p:nvSpPr>
        <p:spPr/>
        <p:txBody>
          <a:bodyPr/>
          <a:lstStyle/>
          <a:p>
            <a:r>
              <a:rPr lang="en-US" dirty="0"/>
              <a:t>Challenge #2 : Deliver location based content</a:t>
            </a:r>
          </a:p>
        </p:txBody>
      </p:sp>
      <p:sp>
        <p:nvSpPr>
          <p:cNvPr id="3" name="TextBox 2"/>
          <p:cNvSpPr txBox="1"/>
          <p:nvPr/>
        </p:nvSpPr>
        <p:spPr>
          <a:xfrm>
            <a:off x="363009" y="1781806"/>
            <a:ext cx="5597618" cy="1938992"/>
          </a:xfrm>
          <a:prstGeom prst="rect">
            <a:avLst/>
          </a:prstGeom>
          <a:noFill/>
        </p:spPr>
        <p:txBody>
          <a:bodyPr wrap="square" rtlCol="0">
            <a:spAutoFit/>
          </a:bodyPr>
          <a:lstStyle/>
          <a:p>
            <a:pPr marL="171450" indent="-171450">
              <a:buFont typeface="Arial" panose="020B0604020202020204" pitchFamily="34" charset="0"/>
              <a:buChar char="•"/>
            </a:pPr>
            <a:r>
              <a:rPr lang="en-US" sz="2400" dirty="0">
                <a:solidFill>
                  <a:schemeClr val="tx2"/>
                </a:solidFill>
                <a:latin typeface="Arial Narrow"/>
                <a:cs typeface="Arial Narrow"/>
              </a:rPr>
              <a:t>Long line or machine</a:t>
            </a:r>
          </a:p>
          <a:p>
            <a:pPr marL="171450" indent="-171450">
              <a:buFont typeface="Arial" panose="020B0604020202020204" pitchFamily="34" charset="0"/>
              <a:buChar char="•"/>
            </a:pPr>
            <a:r>
              <a:rPr lang="en-US" sz="2400" dirty="0">
                <a:solidFill>
                  <a:schemeClr val="tx2"/>
                </a:solidFill>
                <a:latin typeface="Arial Narrow"/>
                <a:cs typeface="Arial Narrow"/>
              </a:rPr>
              <a:t>Multiple Sections with PLC &amp; Controllers</a:t>
            </a:r>
          </a:p>
          <a:p>
            <a:pPr marL="171450" indent="-171450">
              <a:buFont typeface="Arial" panose="020B0604020202020204" pitchFamily="34" charset="0"/>
              <a:buChar char="•"/>
            </a:pPr>
            <a:r>
              <a:rPr lang="en-US" dirty="0">
                <a:solidFill>
                  <a:schemeClr val="tx2"/>
                </a:solidFill>
                <a:latin typeface="Arial Narrow"/>
                <a:cs typeface="Arial Narrow"/>
              </a:rPr>
              <a:t>ONE maintenance technician</a:t>
            </a:r>
          </a:p>
          <a:p>
            <a:pPr marL="171450" indent="-171450">
              <a:buFont typeface="Arial" panose="020B0604020202020204" pitchFamily="34" charset="0"/>
              <a:buChar char="•"/>
            </a:pPr>
            <a:r>
              <a:rPr lang="en-US" sz="2400" dirty="0">
                <a:solidFill>
                  <a:schemeClr val="tx2"/>
                </a:solidFill>
                <a:latin typeface="Arial Narrow"/>
                <a:cs typeface="Arial Narrow"/>
              </a:rPr>
              <a:t>Access right PLC program</a:t>
            </a:r>
          </a:p>
          <a:p>
            <a:pPr marL="171450" indent="-171450">
              <a:buFont typeface="Arial" panose="020B0604020202020204" pitchFamily="34" charset="0"/>
              <a:buChar char="•"/>
            </a:pPr>
            <a:r>
              <a:rPr lang="en-US" dirty="0">
                <a:solidFill>
                  <a:schemeClr val="tx2"/>
                </a:solidFill>
                <a:latin typeface="Arial Narrow"/>
                <a:cs typeface="Arial Narrow"/>
              </a:rPr>
              <a:t>Operate machine while staying mobile</a:t>
            </a:r>
            <a:endParaRPr lang="en-US" sz="2400" dirty="0">
              <a:solidFill>
                <a:schemeClr val="tx2"/>
              </a:solidFill>
              <a:latin typeface="Arial Narrow"/>
              <a:cs typeface="Arial Narrow"/>
            </a:endParaRPr>
          </a:p>
        </p:txBody>
      </p:sp>
      <p:pic>
        <p:nvPicPr>
          <p:cNvPr id="4" name="Picture 3" descr="Machine_Filler_white.png"/>
          <p:cNvPicPr>
            <a:picLocks noChangeAspect="1"/>
          </p:cNvPicPr>
          <p:nvPr/>
        </p:nvPicPr>
        <p:blipFill>
          <a:blip r:embed="rId2" cstate="screen">
            <a:duotone>
              <a:prstClr val="black"/>
              <a:srgbClr val="040404">
                <a:tint val="45000"/>
                <a:satMod val="400000"/>
              </a:srgbClr>
            </a:duotone>
            <a:extLst>
              <a:ext uri="{28A0092B-C50C-407E-A947-70E740481C1C}">
                <a14:useLocalDpi xmlns:a14="http://schemas.microsoft.com/office/drawing/2010/main"/>
              </a:ext>
            </a:extLst>
          </a:blip>
          <a:stretch>
            <a:fillRect/>
          </a:stretch>
        </p:blipFill>
        <p:spPr>
          <a:xfrm>
            <a:off x="8378773" y="3946064"/>
            <a:ext cx="3062822" cy="2163604"/>
          </a:xfrm>
          <a:prstGeom prst="rect">
            <a:avLst/>
          </a:prstGeom>
        </p:spPr>
      </p:pic>
      <p:grpSp>
        <p:nvGrpSpPr>
          <p:cNvPr id="5" name="Group 4"/>
          <p:cNvGrpSpPr/>
          <p:nvPr/>
        </p:nvGrpSpPr>
        <p:grpSpPr>
          <a:xfrm>
            <a:off x="9944038" y="4205895"/>
            <a:ext cx="704780" cy="508690"/>
            <a:chOff x="10360887" y="2722838"/>
            <a:chExt cx="848121" cy="612150"/>
          </a:xfrm>
        </p:grpSpPr>
        <p:pic>
          <p:nvPicPr>
            <p:cNvPr id="6" name="Picture 5" descr="HM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60887" y="2722838"/>
              <a:ext cx="848121" cy="612150"/>
            </a:xfrm>
            <a:prstGeom prst="rect">
              <a:avLst/>
            </a:prstGeom>
            <a:solidFill>
              <a:schemeClr val="bg1"/>
            </a:solidFill>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45205" y="2847002"/>
              <a:ext cx="679887" cy="405780"/>
            </a:xfrm>
            <a:prstGeom prst="rect">
              <a:avLst/>
            </a:prstGeom>
          </p:spPr>
        </p:pic>
      </p:grpSp>
      <p:pic>
        <p:nvPicPr>
          <p:cNvPr id="12" name="Picture 11" descr="Machine_Filler_white.png"/>
          <p:cNvPicPr>
            <a:picLocks noChangeAspect="1"/>
          </p:cNvPicPr>
          <p:nvPr/>
        </p:nvPicPr>
        <p:blipFill>
          <a:blip r:embed="rId2" cstate="screen">
            <a:duotone>
              <a:prstClr val="black"/>
              <a:srgbClr val="040404">
                <a:tint val="45000"/>
                <a:satMod val="400000"/>
              </a:srgbClr>
            </a:duotone>
            <a:extLst>
              <a:ext uri="{28A0092B-C50C-407E-A947-70E740481C1C}">
                <a14:useLocalDpi xmlns:a14="http://schemas.microsoft.com/office/drawing/2010/main"/>
              </a:ext>
            </a:extLst>
          </a:blip>
          <a:stretch>
            <a:fillRect/>
          </a:stretch>
        </p:blipFill>
        <p:spPr>
          <a:xfrm>
            <a:off x="5424970" y="3939500"/>
            <a:ext cx="3062822" cy="2163604"/>
          </a:xfrm>
          <a:prstGeom prst="rect">
            <a:avLst/>
          </a:prstGeom>
        </p:spPr>
      </p:pic>
      <p:grpSp>
        <p:nvGrpSpPr>
          <p:cNvPr id="14" name="Group 13"/>
          <p:cNvGrpSpPr/>
          <p:nvPr/>
        </p:nvGrpSpPr>
        <p:grpSpPr>
          <a:xfrm>
            <a:off x="6724379" y="4230146"/>
            <a:ext cx="704780" cy="508690"/>
            <a:chOff x="10360887" y="2722838"/>
            <a:chExt cx="848121" cy="612150"/>
          </a:xfrm>
        </p:grpSpPr>
        <p:pic>
          <p:nvPicPr>
            <p:cNvPr id="15" name="Picture 14" descr="HM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360887" y="2722838"/>
              <a:ext cx="848121" cy="612150"/>
            </a:xfrm>
            <a:prstGeom prst="rect">
              <a:avLst/>
            </a:prstGeom>
            <a:solidFill>
              <a:schemeClr val="bg1"/>
            </a:solidFill>
          </p:spPr>
        </p:pic>
        <p:pic>
          <p:nvPicPr>
            <p:cNvPr id="16" name="Picture 15"/>
            <p:cNvPicPr>
              <a:picLocks noChangeAspect="1"/>
            </p:cNvPicPr>
            <p:nvPr/>
          </p:nvPicPr>
          <p:blipFill>
            <a:blip r:embed="rId4" cstate="screen">
              <a:biLevel thresh="75000"/>
              <a:extLst>
                <a:ext uri="{28A0092B-C50C-407E-A947-70E740481C1C}">
                  <a14:useLocalDpi xmlns:a14="http://schemas.microsoft.com/office/drawing/2010/main"/>
                </a:ext>
              </a:extLst>
            </a:blip>
            <a:stretch>
              <a:fillRect/>
            </a:stretch>
          </p:blipFill>
          <p:spPr>
            <a:xfrm>
              <a:off x="10445205" y="2847002"/>
              <a:ext cx="679887" cy="405780"/>
            </a:xfrm>
            <a:prstGeom prst="rect">
              <a:avLst/>
            </a:prstGeom>
          </p:spPr>
        </p:pic>
      </p:grpSp>
      <p:grpSp>
        <p:nvGrpSpPr>
          <p:cNvPr id="24" name="Group 23"/>
          <p:cNvGrpSpPr/>
          <p:nvPr/>
        </p:nvGrpSpPr>
        <p:grpSpPr>
          <a:xfrm>
            <a:off x="2922312" y="4076165"/>
            <a:ext cx="1156989" cy="813793"/>
            <a:chOff x="4976887" y="5245756"/>
            <a:chExt cx="1401609" cy="963916"/>
          </a:xfrm>
        </p:grpSpPr>
        <p:grpSp>
          <p:nvGrpSpPr>
            <p:cNvPr id="18" name="Group 17"/>
            <p:cNvGrpSpPr/>
            <p:nvPr/>
          </p:nvGrpSpPr>
          <p:grpSpPr>
            <a:xfrm>
              <a:off x="4976887" y="5245756"/>
              <a:ext cx="1401609" cy="963916"/>
              <a:chOff x="1730720" y="4194288"/>
              <a:chExt cx="943823" cy="614909"/>
            </a:xfrm>
          </p:grpSpPr>
          <p:sp>
            <p:nvSpPr>
              <p:cNvPr id="19" name="Rounded Rectangle 18"/>
              <p:cNvSpPr/>
              <p:nvPr/>
            </p:nvSpPr>
            <p:spPr bwMode="auto">
              <a:xfrm>
                <a:off x="1730720" y="4194288"/>
                <a:ext cx="943823" cy="614909"/>
              </a:xfrm>
              <a:prstGeom prst="roundRect">
                <a:avLst>
                  <a:gd name="adj" fmla="val 4492"/>
                </a:avLst>
              </a:prstGeom>
              <a:solidFill>
                <a:schemeClr val="tx2"/>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20" name="Rounded Rectangle 19"/>
              <p:cNvSpPr/>
              <p:nvPr/>
            </p:nvSpPr>
            <p:spPr bwMode="auto">
              <a:xfrm>
                <a:off x="1788582" y="4253043"/>
                <a:ext cx="833846" cy="497749"/>
              </a:xfrm>
              <a:prstGeom prst="roundRect">
                <a:avLst>
                  <a:gd name="adj" fmla="val 4492"/>
                </a:avLst>
              </a:prstGeom>
              <a:solidFill>
                <a:schemeClr val="bg1"/>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grpSp>
        <p:pic>
          <p:nvPicPr>
            <p:cNvPr id="23" name="Picture 22"/>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5137977" y="5395879"/>
              <a:ext cx="1111981" cy="663669"/>
            </a:xfrm>
            <a:prstGeom prst="rect">
              <a:avLst/>
            </a:prstGeom>
          </p:spPr>
        </p:pic>
      </p:grpSp>
      <p:sp>
        <p:nvSpPr>
          <p:cNvPr id="30" name="TextBox 29"/>
          <p:cNvSpPr txBox="1"/>
          <p:nvPr/>
        </p:nvSpPr>
        <p:spPr>
          <a:xfrm>
            <a:off x="387532" y="1370767"/>
            <a:ext cx="1912039" cy="461665"/>
          </a:xfrm>
          <a:prstGeom prst="rect">
            <a:avLst/>
          </a:prstGeom>
          <a:noFill/>
        </p:spPr>
        <p:txBody>
          <a:bodyPr wrap="square" rtlCol="0">
            <a:spAutoFit/>
          </a:bodyPr>
          <a:lstStyle/>
          <a:p>
            <a:r>
              <a:rPr lang="en-US" sz="2400" b="1" dirty="0">
                <a:solidFill>
                  <a:srgbClr val="C00000"/>
                </a:solidFill>
                <a:latin typeface="Arial Narrow"/>
                <a:cs typeface="Arial Narrow"/>
              </a:rPr>
              <a:t>CHALLENGE</a:t>
            </a:r>
          </a:p>
        </p:txBody>
      </p:sp>
      <p:sp>
        <p:nvSpPr>
          <p:cNvPr id="31" name="TextBox 30"/>
          <p:cNvSpPr txBox="1"/>
          <p:nvPr/>
        </p:nvSpPr>
        <p:spPr>
          <a:xfrm>
            <a:off x="6121101" y="1401251"/>
            <a:ext cx="1912039" cy="461665"/>
          </a:xfrm>
          <a:prstGeom prst="rect">
            <a:avLst/>
          </a:prstGeom>
          <a:noFill/>
        </p:spPr>
        <p:txBody>
          <a:bodyPr wrap="square" rtlCol="0">
            <a:spAutoFit/>
          </a:bodyPr>
          <a:lstStyle/>
          <a:p>
            <a:r>
              <a:rPr lang="en-US" sz="2400" b="1" dirty="0">
                <a:solidFill>
                  <a:srgbClr val="C00000"/>
                </a:solidFill>
                <a:latin typeface="Arial Narrow"/>
                <a:cs typeface="Arial Narrow"/>
              </a:rPr>
              <a:t>SOLUTION</a:t>
            </a:r>
          </a:p>
        </p:txBody>
      </p:sp>
      <p:sp>
        <p:nvSpPr>
          <p:cNvPr id="32" name="TextBox 31"/>
          <p:cNvSpPr txBox="1"/>
          <p:nvPr/>
        </p:nvSpPr>
        <p:spPr>
          <a:xfrm>
            <a:off x="6107827" y="1834573"/>
            <a:ext cx="5852160" cy="1569660"/>
          </a:xfrm>
          <a:prstGeom prst="rect">
            <a:avLst/>
          </a:prstGeom>
          <a:noFill/>
        </p:spPr>
        <p:txBody>
          <a:bodyPr wrap="square" rtlCol="0">
            <a:spAutoFit/>
          </a:bodyPr>
          <a:lstStyle/>
          <a:p>
            <a:pPr marL="171450" indent="-171450">
              <a:buFont typeface="Arial" panose="020B0604020202020204" pitchFamily="34" charset="0"/>
              <a:buChar char="•"/>
            </a:pPr>
            <a:r>
              <a:rPr lang="en-US" sz="2400" dirty="0" err="1">
                <a:solidFill>
                  <a:schemeClr val="tx2"/>
                </a:solidFill>
                <a:latin typeface="Arial Narrow"/>
                <a:cs typeface="Arial Narrow"/>
              </a:rPr>
              <a:t>ThinManager</a:t>
            </a:r>
            <a:r>
              <a:rPr lang="en-US" sz="2400" dirty="0">
                <a:solidFill>
                  <a:schemeClr val="tx2"/>
                </a:solidFill>
                <a:latin typeface="Arial Narrow"/>
                <a:cs typeface="Arial Narrow"/>
              </a:rPr>
              <a:t> </a:t>
            </a:r>
            <a:r>
              <a:rPr lang="en-US" sz="2400" b="1" dirty="0">
                <a:solidFill>
                  <a:srgbClr val="C00000"/>
                </a:solidFill>
                <a:latin typeface="Arial Narrow"/>
                <a:cs typeface="Arial Narrow"/>
              </a:rPr>
              <a:t>Location Based Content Delivery</a:t>
            </a:r>
          </a:p>
          <a:p>
            <a:pPr marL="171450" indent="-171450">
              <a:buFont typeface="Arial" panose="020B0604020202020204" pitchFamily="34" charset="0"/>
              <a:buChar char="•"/>
            </a:pPr>
            <a:r>
              <a:rPr lang="en-US" sz="2400" dirty="0">
                <a:solidFill>
                  <a:schemeClr val="tx2"/>
                </a:solidFill>
                <a:latin typeface="Arial Narrow"/>
                <a:cs typeface="Arial Narrow"/>
              </a:rPr>
              <a:t>QR code, Bluetooth, </a:t>
            </a:r>
            <a:r>
              <a:rPr lang="en-US" sz="2400" dirty="0" err="1">
                <a:solidFill>
                  <a:schemeClr val="tx2"/>
                </a:solidFill>
                <a:latin typeface="Arial Narrow"/>
                <a:cs typeface="Arial Narrow"/>
              </a:rPr>
              <a:t>Wifi</a:t>
            </a:r>
            <a:r>
              <a:rPr lang="en-US" sz="2400" dirty="0">
                <a:solidFill>
                  <a:schemeClr val="tx2"/>
                </a:solidFill>
                <a:latin typeface="Arial Narrow"/>
                <a:cs typeface="Arial Narrow"/>
              </a:rPr>
              <a:t>, GPS….</a:t>
            </a:r>
          </a:p>
          <a:p>
            <a:pPr marL="171450" indent="-171450">
              <a:buFont typeface="Arial" panose="020B0604020202020204" pitchFamily="34" charset="0"/>
              <a:buChar char="•"/>
            </a:pPr>
            <a:r>
              <a:rPr lang="en-US" dirty="0">
                <a:solidFill>
                  <a:schemeClr val="tx2"/>
                </a:solidFill>
                <a:latin typeface="Arial Narrow"/>
                <a:cs typeface="Arial Narrow"/>
              </a:rPr>
              <a:t>Compatible with any Development software</a:t>
            </a:r>
          </a:p>
          <a:p>
            <a:pPr marL="171450" indent="-171450">
              <a:buFont typeface="Arial" panose="020B0604020202020204" pitchFamily="34" charset="0"/>
              <a:buChar char="•"/>
            </a:pPr>
            <a:r>
              <a:rPr lang="en-US" sz="2400" dirty="0">
                <a:solidFill>
                  <a:schemeClr val="tx2"/>
                </a:solidFill>
                <a:latin typeface="Arial Narrow"/>
                <a:cs typeface="Arial Narrow"/>
              </a:rPr>
              <a:t>Any mobile device (iOS, Android, Windows)</a:t>
            </a:r>
          </a:p>
        </p:txBody>
      </p:sp>
      <p:pic>
        <p:nvPicPr>
          <p:cNvPr id="8" name="Picture 7"/>
          <p:cNvPicPr>
            <a:picLocks noChangeAspect="1"/>
          </p:cNvPicPr>
          <p:nvPr/>
        </p:nvPicPr>
        <p:blipFill rotWithShape="1">
          <a:blip r:embed="rId5"/>
          <a:srcRect r="55831"/>
          <a:stretch/>
        </p:blipFill>
        <p:spPr>
          <a:xfrm>
            <a:off x="4829467" y="5138757"/>
            <a:ext cx="886203" cy="1086789"/>
          </a:xfrm>
          <a:prstGeom prst="rect">
            <a:avLst/>
          </a:prstGeom>
        </p:spPr>
      </p:pic>
      <p:pic>
        <p:nvPicPr>
          <p:cNvPr id="51" name="Picture 5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90719" y="3877857"/>
            <a:ext cx="683865" cy="683865"/>
          </a:xfrm>
          <a:prstGeom prst="rect">
            <a:avLst/>
          </a:prstGeom>
        </p:spPr>
      </p:pic>
      <p:pic>
        <p:nvPicPr>
          <p:cNvPr id="52" name="Picture 51" descr="bluetooth.png"/>
          <p:cNvPicPr>
            <a:picLocks noChangeAspect="1"/>
          </p:cNvPicPr>
          <p:nvPr/>
        </p:nvPicPr>
        <p:blipFill>
          <a:blip r:embed="rId7">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10780013" y="4356321"/>
            <a:ext cx="465678" cy="465678"/>
          </a:xfrm>
          <a:prstGeom prst="rect">
            <a:avLst/>
          </a:prstGeom>
          <a:noFill/>
        </p:spPr>
      </p:pic>
      <p:pic>
        <p:nvPicPr>
          <p:cNvPr id="53" name="Picture 5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91560" y="4101762"/>
            <a:ext cx="683865" cy="683865"/>
          </a:xfrm>
          <a:prstGeom prst="rect">
            <a:avLst/>
          </a:prstGeom>
        </p:spPr>
      </p:pic>
      <p:grpSp>
        <p:nvGrpSpPr>
          <p:cNvPr id="22" name="Group 21"/>
          <p:cNvGrpSpPr/>
          <p:nvPr/>
        </p:nvGrpSpPr>
        <p:grpSpPr>
          <a:xfrm>
            <a:off x="5579115" y="5138758"/>
            <a:ext cx="1391778" cy="964346"/>
            <a:chOff x="5487477" y="5072011"/>
            <a:chExt cx="1722221" cy="1241046"/>
          </a:xfrm>
        </p:grpSpPr>
        <p:grpSp>
          <p:nvGrpSpPr>
            <p:cNvPr id="47" name="Group 46"/>
            <p:cNvGrpSpPr/>
            <p:nvPr/>
          </p:nvGrpSpPr>
          <p:grpSpPr>
            <a:xfrm rot="16200000">
              <a:off x="5728065" y="4831423"/>
              <a:ext cx="1241046" cy="1722221"/>
              <a:chOff x="4688897" y="4704169"/>
              <a:chExt cx="405486" cy="529697"/>
            </a:xfrm>
          </p:grpSpPr>
          <p:pic>
            <p:nvPicPr>
              <p:cNvPr id="48" name="Picture 47"/>
              <p:cNvPicPr>
                <a:picLocks noChangeAspect="1"/>
              </p:cNvPicPr>
              <p:nvPr/>
            </p:nvPicPr>
            <p:blipFill rotWithShape="1">
              <a:blip r:embed="rId8" cstate="print">
                <a:extLst>
                  <a:ext uri="{28A0092B-C50C-407E-A947-70E740481C1C}">
                    <a14:useLocalDpi xmlns:a14="http://schemas.microsoft.com/office/drawing/2010/main" val="0"/>
                  </a:ext>
                </a:extLst>
              </a:blip>
              <a:srcRect l="52697" r="14932" b="8047"/>
              <a:stretch/>
            </p:blipFill>
            <p:spPr>
              <a:xfrm>
                <a:off x="4688897" y="4704169"/>
                <a:ext cx="405486" cy="529697"/>
              </a:xfrm>
              <a:prstGeom prst="rect">
                <a:avLst/>
              </a:prstGeom>
            </p:spPr>
          </p:pic>
          <p:sp>
            <p:nvSpPr>
              <p:cNvPr id="49" name="Rectangle 48"/>
              <p:cNvSpPr/>
              <p:nvPr/>
            </p:nvSpPr>
            <p:spPr bwMode="auto">
              <a:xfrm>
                <a:off x="4749697" y="4795935"/>
                <a:ext cx="275773" cy="369492"/>
              </a:xfrm>
              <a:prstGeom prst="rect">
                <a:avLst/>
              </a:prstGeom>
              <a:solidFill>
                <a:schemeClr val="bg1"/>
              </a:solidFill>
              <a:ln>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50" name="Picture 49"/>
              <p:cNvPicPr>
                <a:picLocks noChangeAspect="1"/>
              </p:cNvPicPr>
              <p:nvPr/>
            </p:nvPicPr>
            <p:blipFill rotWithShape="1">
              <a:blip r:embed="rId4">
                <a:extLst>
                  <a:ext uri="{28A0092B-C50C-407E-A947-70E740481C1C}">
                    <a14:useLocalDpi xmlns:a14="http://schemas.microsoft.com/office/drawing/2010/main" val="0"/>
                  </a:ext>
                </a:extLst>
              </a:blip>
              <a:srcRect l="1191" r="53829"/>
              <a:stretch/>
            </p:blipFill>
            <p:spPr>
              <a:xfrm>
                <a:off x="4750204" y="4775107"/>
                <a:ext cx="277726" cy="405780"/>
              </a:xfrm>
              <a:prstGeom prst="rect">
                <a:avLst/>
              </a:prstGeom>
            </p:spPr>
          </p:pic>
        </p:grpSp>
        <p:pic>
          <p:nvPicPr>
            <p:cNvPr id="11" name="Picture 10"/>
            <p:cNvPicPr>
              <a:picLocks noChangeAspect="1"/>
            </p:cNvPicPr>
            <p:nvPr/>
          </p:nvPicPr>
          <p:blipFill rotWithShape="1">
            <a:blip r:embed="rId9">
              <a:duotone>
                <a:schemeClr val="accent6">
                  <a:shade val="45000"/>
                  <a:satMod val="135000"/>
                </a:schemeClr>
                <a:prstClr val="white"/>
              </a:duotone>
            </a:blip>
            <a:srcRect l="523" t="2824" r="17024" b="7608"/>
            <a:stretch/>
          </p:blipFill>
          <p:spPr>
            <a:xfrm>
              <a:off x="5765188" y="5249907"/>
              <a:ext cx="1272260" cy="877062"/>
            </a:xfrm>
            <a:prstGeom prst="rect">
              <a:avLst/>
            </a:prstGeom>
          </p:spPr>
        </p:pic>
      </p:grpSp>
      <p:pic>
        <p:nvPicPr>
          <p:cNvPr id="55" name="Picture 54"/>
          <p:cNvPicPr>
            <a:picLocks noChangeAspect="1"/>
          </p:cNvPicPr>
          <p:nvPr/>
        </p:nvPicPr>
        <p:blipFill>
          <a:blip r:embed="rId10">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038294" y="5411578"/>
            <a:ext cx="659972" cy="292393"/>
          </a:xfrm>
          <a:prstGeom prst="rect">
            <a:avLst/>
          </a:prstGeom>
          <a:effectLst/>
          <a:scene3d>
            <a:camera prst="orthographicFront">
              <a:rot lat="0" lon="0" rev="0"/>
            </a:camera>
            <a:lightRig rig="threePt" dir="t"/>
          </a:scene3d>
        </p:spPr>
      </p:pic>
      <p:pic>
        <p:nvPicPr>
          <p:cNvPr id="56" name="Picture 55"/>
          <p:cNvPicPr>
            <a:picLocks noChangeAspect="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7594972" y="5340347"/>
            <a:ext cx="659972" cy="292393"/>
          </a:xfrm>
          <a:prstGeom prst="rect">
            <a:avLst/>
          </a:prstGeom>
          <a:effectLst/>
          <a:scene3d>
            <a:camera prst="orthographicFront">
              <a:rot lat="0" lon="0" rev="0"/>
            </a:camera>
            <a:lightRig rig="threePt" dir="t"/>
          </a:scene3d>
        </p:spPr>
      </p:pic>
      <p:pic>
        <p:nvPicPr>
          <p:cNvPr id="57" name="Picture 56"/>
          <p:cNvPicPr>
            <a:picLocks noChangeAspect="1"/>
          </p:cNvPicPr>
          <p:nvPr/>
        </p:nvPicPr>
        <p:blipFill>
          <a:blip r:embed="rId10">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10551822" y="5379597"/>
            <a:ext cx="659972" cy="292393"/>
          </a:xfrm>
          <a:prstGeom prst="rect">
            <a:avLst/>
          </a:prstGeom>
          <a:effectLst/>
          <a:scene3d>
            <a:camera prst="orthographicFront">
              <a:rot lat="0" lon="0" rev="0"/>
            </a:camera>
            <a:lightRig rig="threePt" dir="t"/>
          </a:scene3d>
        </p:spPr>
      </p:pic>
      <p:sp>
        <p:nvSpPr>
          <p:cNvPr id="58" name="Left-Right Arrow 57"/>
          <p:cNvSpPr/>
          <p:nvPr/>
        </p:nvSpPr>
        <p:spPr bwMode="auto">
          <a:xfrm rot="5400000">
            <a:off x="5788226" y="4725676"/>
            <a:ext cx="545864" cy="268941"/>
          </a:xfrm>
          <a:prstGeom prst="leftRightArrow">
            <a:avLst/>
          </a:prstGeom>
          <a:solidFill>
            <a:schemeClr val="accent6"/>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59" name="Left-Right Arrow 58"/>
          <p:cNvSpPr/>
          <p:nvPr/>
        </p:nvSpPr>
        <p:spPr bwMode="auto">
          <a:xfrm rot="10800000">
            <a:off x="6999274" y="5281495"/>
            <a:ext cx="545864" cy="386258"/>
          </a:xfrm>
          <a:prstGeom prst="leftRightArrow">
            <a:avLst/>
          </a:prstGeom>
          <a:solidFill>
            <a:schemeClr val="accent6"/>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60" name="Picture 59"/>
          <p:cNvPicPr>
            <a:picLocks noChangeAspect="1"/>
          </p:cNvPicPr>
          <p:nvPr/>
        </p:nvPicPr>
        <p:blipFill rotWithShape="1">
          <a:blip r:embed="rId5"/>
          <a:srcRect r="55831"/>
          <a:stretch/>
        </p:blipFill>
        <p:spPr>
          <a:xfrm>
            <a:off x="531040" y="5047954"/>
            <a:ext cx="892721" cy="1094782"/>
          </a:xfrm>
          <a:prstGeom prst="rect">
            <a:avLst/>
          </a:prstGeom>
        </p:spPr>
      </p:pic>
      <p:grpSp>
        <p:nvGrpSpPr>
          <p:cNvPr id="21" name="Group 20"/>
          <p:cNvGrpSpPr/>
          <p:nvPr/>
        </p:nvGrpSpPr>
        <p:grpSpPr>
          <a:xfrm>
            <a:off x="1263185" y="5079193"/>
            <a:ext cx="1288166" cy="957164"/>
            <a:chOff x="1282928" y="4859052"/>
            <a:chExt cx="1722221" cy="1241046"/>
          </a:xfrm>
        </p:grpSpPr>
        <p:grpSp>
          <p:nvGrpSpPr>
            <p:cNvPr id="61" name="Group 60"/>
            <p:cNvGrpSpPr/>
            <p:nvPr/>
          </p:nvGrpSpPr>
          <p:grpSpPr>
            <a:xfrm rot="16200000">
              <a:off x="1523516" y="4618464"/>
              <a:ext cx="1241046" cy="1722221"/>
              <a:chOff x="4688897" y="4704169"/>
              <a:chExt cx="405486" cy="529697"/>
            </a:xfrm>
          </p:grpSpPr>
          <p:pic>
            <p:nvPicPr>
              <p:cNvPr id="62" name="Picture 61"/>
              <p:cNvPicPr>
                <a:picLocks noChangeAspect="1"/>
              </p:cNvPicPr>
              <p:nvPr/>
            </p:nvPicPr>
            <p:blipFill rotWithShape="1">
              <a:blip r:embed="rId8" cstate="print">
                <a:extLst>
                  <a:ext uri="{28A0092B-C50C-407E-A947-70E740481C1C}">
                    <a14:useLocalDpi xmlns:a14="http://schemas.microsoft.com/office/drawing/2010/main" val="0"/>
                  </a:ext>
                </a:extLst>
              </a:blip>
              <a:srcRect l="52697" r="14932" b="8047"/>
              <a:stretch/>
            </p:blipFill>
            <p:spPr>
              <a:xfrm>
                <a:off x="4688897" y="4704169"/>
                <a:ext cx="405486" cy="529697"/>
              </a:xfrm>
              <a:prstGeom prst="rect">
                <a:avLst/>
              </a:prstGeom>
            </p:spPr>
          </p:pic>
          <p:sp>
            <p:nvSpPr>
              <p:cNvPr id="63" name="Rectangle 62"/>
              <p:cNvSpPr/>
              <p:nvPr/>
            </p:nvSpPr>
            <p:spPr bwMode="auto">
              <a:xfrm>
                <a:off x="4749697" y="4795935"/>
                <a:ext cx="275773" cy="369492"/>
              </a:xfrm>
              <a:prstGeom prst="rect">
                <a:avLst/>
              </a:prstGeom>
              <a:solidFill>
                <a:schemeClr val="bg1"/>
              </a:solidFill>
              <a:ln>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64" name="Picture 63"/>
              <p:cNvPicPr>
                <a:picLocks noChangeAspect="1"/>
              </p:cNvPicPr>
              <p:nvPr/>
            </p:nvPicPr>
            <p:blipFill rotWithShape="1">
              <a:blip r:embed="rId4">
                <a:extLst>
                  <a:ext uri="{28A0092B-C50C-407E-A947-70E740481C1C}">
                    <a14:useLocalDpi xmlns:a14="http://schemas.microsoft.com/office/drawing/2010/main" val="0"/>
                  </a:ext>
                </a:extLst>
              </a:blip>
              <a:srcRect l="1191" r="53829"/>
              <a:stretch/>
            </p:blipFill>
            <p:spPr>
              <a:xfrm>
                <a:off x="4750204" y="4775107"/>
                <a:ext cx="277726" cy="405780"/>
              </a:xfrm>
              <a:prstGeom prst="rect">
                <a:avLst/>
              </a:prstGeom>
            </p:spPr>
          </p:pic>
        </p:grpSp>
        <p:pic>
          <p:nvPicPr>
            <p:cNvPr id="65" name="Picture 64"/>
            <p:cNvPicPr>
              <a:picLocks noChangeAspect="1"/>
            </p:cNvPicPr>
            <p:nvPr/>
          </p:nvPicPr>
          <p:blipFill>
            <a:blip r:embed="rId4" cstate="screen">
              <a:duotone>
                <a:prstClr val="black"/>
                <a:schemeClr val="accent5">
                  <a:tint val="45000"/>
                  <a:satMod val="400000"/>
                </a:schemeClr>
              </a:duotone>
              <a:extLst>
                <a:ext uri="{28A0092B-C50C-407E-A947-70E740481C1C}">
                  <a14:useLocalDpi xmlns:a14="http://schemas.microsoft.com/office/drawing/2010/main"/>
                </a:ext>
              </a:extLst>
            </a:blip>
            <a:stretch>
              <a:fillRect/>
            </a:stretch>
          </p:blipFill>
          <p:spPr>
            <a:xfrm>
              <a:off x="1524344" y="5060193"/>
              <a:ext cx="1285308" cy="852267"/>
            </a:xfrm>
            <a:prstGeom prst="rect">
              <a:avLst/>
            </a:prstGeom>
            <a:solidFill>
              <a:schemeClr val="bg1"/>
            </a:solidFill>
          </p:spPr>
        </p:pic>
      </p:grpSp>
      <p:sp>
        <p:nvSpPr>
          <p:cNvPr id="66" name="Left-Right Arrow 65"/>
          <p:cNvSpPr/>
          <p:nvPr/>
        </p:nvSpPr>
        <p:spPr bwMode="auto">
          <a:xfrm rot="5400000">
            <a:off x="1789445" y="4780309"/>
            <a:ext cx="436602" cy="268941"/>
          </a:xfrm>
          <a:prstGeom prst="leftRightArrow">
            <a:avLst/>
          </a:prstGeom>
          <a:solidFill>
            <a:schemeClr val="accent6"/>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sp>
        <p:nvSpPr>
          <p:cNvPr id="67" name="Left-Right Arrow 66"/>
          <p:cNvSpPr/>
          <p:nvPr/>
        </p:nvSpPr>
        <p:spPr bwMode="auto">
          <a:xfrm rot="8551137">
            <a:off x="2388147" y="4725421"/>
            <a:ext cx="545864" cy="308943"/>
          </a:xfrm>
          <a:prstGeom prst="leftRightArrow">
            <a:avLst/>
          </a:prstGeom>
          <a:solidFill>
            <a:schemeClr val="accent6"/>
          </a:solidFill>
          <a:ln>
            <a:headEnd/>
            <a:tailEnd/>
          </a:ln>
          <a:effectLst/>
          <a:scene3d>
            <a:camera prst="orthographicFront"/>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45" name="Picture 44"/>
          <p:cNvPicPr>
            <a:picLocks noChangeAspect="1"/>
          </p:cNvPicPr>
          <p:nvPr/>
        </p:nvPicPr>
        <p:blipFill rotWithShape="1">
          <a:blip r:embed="rId5"/>
          <a:srcRect r="55831"/>
          <a:stretch/>
        </p:blipFill>
        <p:spPr>
          <a:xfrm>
            <a:off x="8473618" y="5111501"/>
            <a:ext cx="892721" cy="1094782"/>
          </a:xfrm>
          <a:prstGeom prst="rect">
            <a:avLst/>
          </a:prstGeom>
        </p:spPr>
      </p:pic>
      <p:grpSp>
        <p:nvGrpSpPr>
          <p:cNvPr id="46" name="Group 45"/>
          <p:cNvGrpSpPr/>
          <p:nvPr/>
        </p:nvGrpSpPr>
        <p:grpSpPr>
          <a:xfrm>
            <a:off x="9205763" y="5142740"/>
            <a:ext cx="1288166" cy="957164"/>
            <a:chOff x="1282928" y="4859052"/>
            <a:chExt cx="1722221" cy="1241046"/>
          </a:xfrm>
        </p:grpSpPr>
        <p:grpSp>
          <p:nvGrpSpPr>
            <p:cNvPr id="54" name="Group 53"/>
            <p:cNvGrpSpPr/>
            <p:nvPr/>
          </p:nvGrpSpPr>
          <p:grpSpPr>
            <a:xfrm rot="16200000">
              <a:off x="1523516" y="4618464"/>
              <a:ext cx="1241046" cy="1722221"/>
              <a:chOff x="4688897" y="4704169"/>
              <a:chExt cx="405486" cy="529697"/>
            </a:xfrm>
          </p:grpSpPr>
          <p:pic>
            <p:nvPicPr>
              <p:cNvPr id="69" name="Picture 68"/>
              <p:cNvPicPr>
                <a:picLocks noChangeAspect="1"/>
              </p:cNvPicPr>
              <p:nvPr/>
            </p:nvPicPr>
            <p:blipFill rotWithShape="1">
              <a:blip r:embed="rId8" cstate="print">
                <a:extLst>
                  <a:ext uri="{28A0092B-C50C-407E-A947-70E740481C1C}">
                    <a14:useLocalDpi xmlns:a14="http://schemas.microsoft.com/office/drawing/2010/main" val="0"/>
                  </a:ext>
                </a:extLst>
              </a:blip>
              <a:srcRect l="52697" r="14932" b="8047"/>
              <a:stretch/>
            </p:blipFill>
            <p:spPr>
              <a:xfrm>
                <a:off x="4688897" y="4704169"/>
                <a:ext cx="405486" cy="529697"/>
              </a:xfrm>
              <a:prstGeom prst="rect">
                <a:avLst/>
              </a:prstGeom>
            </p:spPr>
          </p:pic>
          <p:sp>
            <p:nvSpPr>
              <p:cNvPr id="70" name="Rectangle 69"/>
              <p:cNvSpPr/>
              <p:nvPr/>
            </p:nvSpPr>
            <p:spPr bwMode="auto">
              <a:xfrm>
                <a:off x="4749697" y="4795935"/>
                <a:ext cx="275773" cy="369492"/>
              </a:xfrm>
              <a:prstGeom prst="rect">
                <a:avLst/>
              </a:prstGeom>
              <a:solidFill>
                <a:schemeClr val="bg1"/>
              </a:solidFill>
              <a:ln>
                <a:noFill/>
                <a:headEnd/>
                <a:tailEnd/>
              </a:ln>
              <a:effectLst/>
              <a:scene3d>
                <a:camera prst="obliqueTopRight">
                  <a:rot lat="0" lon="0" rev="0"/>
                </a:camera>
                <a:lightRig rig="threePt" dir="t">
                  <a:rot lat="0" lon="0" rev="1200000"/>
                </a:lightRig>
              </a:scene3d>
              <a:sp3d/>
            </p:spPr>
            <p:style>
              <a:lnRef idx="0">
                <a:schemeClr val="accent4"/>
              </a:lnRef>
              <a:fillRef idx="3">
                <a:schemeClr val="accent4"/>
              </a:fillRef>
              <a:effectRef idx="3">
                <a:schemeClr val="accent4"/>
              </a:effectRef>
              <a:fontRef idx="minor">
                <a:schemeClr val="lt1"/>
              </a:fontRef>
            </p:style>
            <p:txBody>
              <a:bodyPr wrap="none" rtlCol="0" anchor="ctr">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lang="en-US" sz="2400" kern="1200">
                  <a:solidFill>
                    <a:schemeClr val="tx1"/>
                  </a:solidFill>
                  <a:latin typeface="Arial" charset="0"/>
                  <a:ea typeface="+mn-ea"/>
                  <a:cs typeface="+mn-cs"/>
                </a:endParaRPr>
              </a:p>
            </p:txBody>
          </p:sp>
          <p:pic>
            <p:nvPicPr>
              <p:cNvPr id="71" name="Picture 70"/>
              <p:cNvPicPr>
                <a:picLocks noChangeAspect="1"/>
              </p:cNvPicPr>
              <p:nvPr/>
            </p:nvPicPr>
            <p:blipFill rotWithShape="1">
              <a:blip r:embed="rId4">
                <a:extLst>
                  <a:ext uri="{28A0092B-C50C-407E-A947-70E740481C1C}">
                    <a14:useLocalDpi xmlns:a14="http://schemas.microsoft.com/office/drawing/2010/main" val="0"/>
                  </a:ext>
                </a:extLst>
              </a:blip>
              <a:srcRect l="1191" r="53829"/>
              <a:stretch/>
            </p:blipFill>
            <p:spPr>
              <a:xfrm>
                <a:off x="4750204" y="4775107"/>
                <a:ext cx="277726" cy="405780"/>
              </a:xfrm>
              <a:prstGeom prst="rect">
                <a:avLst/>
              </a:prstGeom>
            </p:spPr>
          </p:pic>
        </p:grpSp>
        <p:pic>
          <p:nvPicPr>
            <p:cNvPr id="68" name="Picture 67"/>
            <p:cNvPicPr>
              <a:picLocks noChangeAspect="1"/>
            </p:cNvPicPr>
            <p:nvPr/>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524344" y="5060193"/>
              <a:ext cx="1285308" cy="852267"/>
            </a:xfrm>
            <a:prstGeom prst="rect">
              <a:avLst/>
            </a:prstGeom>
            <a:solidFill>
              <a:schemeClr val="bg1"/>
            </a:solidFill>
          </p:spPr>
        </p:pic>
      </p:grpSp>
    </p:spTree>
    <p:extLst>
      <p:ext uri="{BB962C8B-B14F-4D97-AF65-F5344CB8AC3E}">
        <p14:creationId xmlns:p14="http://schemas.microsoft.com/office/powerpoint/2010/main" val="957293110"/>
      </p:ext>
    </p:extLst>
  </p:cSld>
  <p:clrMapOvr>
    <a:masterClrMapping/>
  </p:clrMapOvr>
  <p:transition spd="med"/>
</p:sld>
</file>

<file path=ppt/theme/theme1.xml><?xml version="1.0" encoding="utf-8"?>
<a:theme xmlns:a="http://schemas.openxmlformats.org/drawingml/2006/main" name="TITLE SLID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0B787623-CDE9-1C4D-8174-BC947BD8A6B3}"/>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FOOTER CONTENT">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anchor="t"/>
      <a:lstStyle>
        <a:defPPr marL="0" indent="0" algn="l" defTabSz="914400">
          <a:buNone/>
          <a:defRPr kern="0"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09486224-5991-E54E-8C0F-639C84996D30}"/>
    </a:ext>
  </a:extLst>
</a:theme>
</file>

<file path=ppt/theme/theme3.xml><?xml version="1.0" encoding="utf-8"?>
<a:theme xmlns:a="http://schemas.openxmlformats.org/drawingml/2006/main" name="COLOR FOOTER CONTENT">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anchor="t"/>
      <a:lstStyle>
        <a:defPPr marL="0" indent="0" algn="l" defTabSz="914400">
          <a:buNone/>
          <a:defRPr kern="0"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B8E40084-664C-A746-83DE-61594C82FE21}"/>
    </a:ext>
  </a:extLst>
</a:theme>
</file>

<file path=ppt/theme/theme4.xml><?xml version="1.0" encoding="utf-8"?>
<a:theme xmlns:a="http://schemas.openxmlformats.org/drawingml/2006/main" name="SOFTWARE SHOWCAS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7FBAEEA8-8773-704F-AEC1-48BD78D2EAB2}"/>
    </a:ext>
  </a:extLst>
</a:theme>
</file>

<file path=ppt/theme/theme5.xml><?xml version="1.0" encoding="utf-8"?>
<a:theme xmlns:a="http://schemas.openxmlformats.org/drawingml/2006/main" name="HARDWARE SHOWCAS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4CC5B537-63F4-C14B-A65A-A97EA3A9485B}"/>
    </a:ext>
  </a:extLst>
</a:theme>
</file>

<file path=ppt/theme/theme6.xml><?xml version="1.0" encoding="utf-8"?>
<a:theme xmlns:a="http://schemas.openxmlformats.org/drawingml/2006/main" name="DIVIDER SLID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solidFill>
              <a:schemeClr val="bg1"/>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6795762F-A13E-8448-8E50-5195A141DB4B}"/>
    </a:ext>
  </a:extLst>
</a:theme>
</file>

<file path=ppt/theme/theme7.xml><?xml version="1.0" encoding="utf-8"?>
<a:theme xmlns:a="http://schemas.openxmlformats.org/drawingml/2006/main" name="COLOR BACKGROUND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solidFill>
              <a:schemeClr val="bg1"/>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36DF97B2-84D0-E34B-B0A9-FDE47613E9AD}"/>
    </a:ext>
  </a:extLst>
</a:theme>
</file>

<file path=ppt/theme/theme8.xml><?xml version="1.0" encoding="utf-8"?>
<a:theme xmlns:a="http://schemas.openxmlformats.org/drawingml/2006/main" name="GRAY BACKGROUND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solidFill>
              <a:schemeClr val="bg1"/>
            </a:solidFill>
          </a:defRPr>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73615D20-BB12-5744-BA9F-E45522ECA27C}"/>
    </a:ext>
  </a:extLst>
</a:theme>
</file>

<file path=ppt/theme/theme9.xml><?xml version="1.0" encoding="utf-8"?>
<a:theme xmlns:a="http://schemas.openxmlformats.org/drawingml/2006/main" name="CLOSING SLIDES">
  <a:themeElements>
    <a:clrScheme name="Expanding Human Possibility 1">
      <a:dk1>
        <a:srgbClr val="000000"/>
      </a:dk1>
      <a:lt1>
        <a:srgbClr val="FFFFFF"/>
      </a:lt1>
      <a:dk2>
        <a:srgbClr val="6D6E71"/>
      </a:dk2>
      <a:lt2>
        <a:srgbClr val="404040"/>
      </a:lt2>
      <a:accent1>
        <a:srgbClr val="B92332"/>
      </a:accent1>
      <a:accent2>
        <a:srgbClr val="003D7E"/>
      </a:accent2>
      <a:accent3>
        <a:srgbClr val="F68A33"/>
      </a:accent3>
      <a:accent4>
        <a:srgbClr val="00A3DA"/>
      </a:accent4>
      <a:accent5>
        <a:srgbClr val="ECB111"/>
      </a:accent5>
      <a:accent6>
        <a:srgbClr val="70AD47"/>
      </a:accent6>
      <a:hlink>
        <a:srgbClr val="B92332"/>
      </a:hlink>
      <a:folHlink>
        <a:srgbClr val="BA233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headEnd/>
          <a:tailEnd/>
        </a:ln>
        <a:effectLst/>
        <a:scene3d>
          <a:camera prst="orthographicFront"/>
          <a:lightRig rig="threePt" dir="t">
            <a:rot lat="0" lon="0" rev="1200000"/>
          </a:lightRig>
        </a:scene3d>
        <a:sp3d/>
      </a:spPr>
      <a:bodyPr wrap="none" rtlCol="0" anchor="ctr">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sz="2400" kern="1200">
            <a:solidFill>
              <a:schemeClr val="tx1"/>
            </a:solidFill>
            <a:latin typeface="Arial" charset="0"/>
            <a:ea typeface="+mn-ea"/>
            <a:cs typeface="+mn-cs"/>
          </a:defRPr>
        </a:defPPr>
      </a:lstStyle>
      <a:style>
        <a:lnRef idx="0">
          <a:schemeClr val="accent4"/>
        </a:lnRef>
        <a:fillRef idx="3">
          <a:schemeClr val="accent4"/>
        </a:fillRef>
        <a:effectRef idx="3">
          <a:schemeClr val="accent4"/>
        </a:effectRef>
        <a:fontRef idx="minor">
          <a:schemeClr val="lt1"/>
        </a:fontRef>
      </a:style>
    </a:spDef>
    <a:lnDef>
      <a:spPr bwMode="auto">
        <a:noFill/>
        <a:ln w="9525" cap="flat" cmpd="sng" algn="ctr">
          <a:solidFill>
            <a:schemeClr val="tx2"/>
          </a:solidFill>
          <a:prstDash val="solid"/>
          <a:round/>
          <a:headEnd type="none" w="med" len="med"/>
          <a:tailEnd type="none" w="med" len="med"/>
        </a:ln>
        <a:effectLst/>
      </a:spPr>
      <a:bodyPr/>
      <a:lstStyle/>
    </a:lnDef>
    <a:txDef>
      <a:spPr/>
      <a:bodyPr wrap="none" rtlCol="0" anchor="t">
        <a:spAutoFit/>
      </a:bodyPr>
      <a:lstStyle>
        <a:defPPr marL="0" indent="0" algn="l" defTabSz="914400">
          <a:buNone/>
          <a:defRPr kern="0" dirty="0" err="1" smtClean="0"/>
        </a:defPPr>
      </a:lstStyle>
    </a:tx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RA_Public_2019BrandTemplate" id="{9769274C-9CB6-5843-A3FE-461DABC217D9}" vid="{158F0FED-9453-5549-AA79-13EE3D0DCB39}"/>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FE12E0AFC455944BEBCEB3B1128CE9E" ma:contentTypeVersion="8" ma:contentTypeDescription="Create a new document." ma:contentTypeScope="" ma:versionID="af0fc610de6db89913a24d038b2b4030">
  <xsd:schema xmlns:xsd="http://www.w3.org/2001/XMLSchema" xmlns:xs="http://www.w3.org/2001/XMLSchema" xmlns:p="http://schemas.microsoft.com/office/2006/metadata/properties" xmlns:ns2="f34d47f4-4a8d-4fd2-9ba9-c311d51c915c" targetNamespace="http://schemas.microsoft.com/office/2006/metadata/properties" ma:root="true" ma:fieldsID="74ba0c3a68392001bd20b19b448c254c" ns2:_="">
    <xsd:import namespace="f34d47f4-4a8d-4fd2-9ba9-c311d51c915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34d47f4-4a8d-4fd2-9ba9-c311d51c915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MediaServic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677538F-0678-4A5E-8079-763E64D7E772}"/>
</file>

<file path=customXml/itemProps2.xml><?xml version="1.0" encoding="utf-8"?>
<ds:datastoreItem xmlns:ds="http://schemas.openxmlformats.org/officeDocument/2006/customXml" ds:itemID="{03850CC2-85B2-4A4D-AE12-6C7087648257}"/>
</file>

<file path=customXml/itemProps3.xml><?xml version="1.0" encoding="utf-8"?>
<ds:datastoreItem xmlns:ds="http://schemas.openxmlformats.org/officeDocument/2006/customXml" ds:itemID="{2B8196B0-13AE-45D5-A62B-BD2AD7B1DAAC}"/>
</file>

<file path=docProps/app.xml><?xml version="1.0" encoding="utf-8"?>
<Properties xmlns="http://schemas.openxmlformats.org/officeDocument/2006/extended-properties" xmlns:vt="http://schemas.openxmlformats.org/officeDocument/2006/docPropsVTypes">
  <Template>TITLE SLIDES</Template>
  <TotalTime>1318</TotalTime>
  <Words>3715</Words>
  <Application>Microsoft Office PowerPoint</Application>
  <PresentationFormat>Widescreen</PresentationFormat>
  <Paragraphs>615</Paragraphs>
  <Slides>31</Slides>
  <Notes>4</Notes>
  <HiddenSlides>0</HiddenSlides>
  <MMClips>0</MMClips>
  <ScaleCrop>false</ScaleCrop>
  <HeadingPairs>
    <vt:vector size="6" baseType="variant">
      <vt:variant>
        <vt:lpstr>Fonts Used</vt:lpstr>
      </vt:variant>
      <vt:variant>
        <vt:i4>6</vt:i4>
      </vt:variant>
      <vt:variant>
        <vt:lpstr>Theme</vt:lpstr>
      </vt:variant>
      <vt:variant>
        <vt:i4>9</vt:i4>
      </vt:variant>
      <vt:variant>
        <vt:lpstr>Slide Titles</vt:lpstr>
      </vt:variant>
      <vt:variant>
        <vt:i4>31</vt:i4>
      </vt:variant>
    </vt:vector>
  </HeadingPairs>
  <TitlesOfParts>
    <vt:vector size="46" baseType="lpstr">
      <vt:lpstr>Arial</vt:lpstr>
      <vt:lpstr>Arial Black</vt:lpstr>
      <vt:lpstr>Arial Narrow</vt:lpstr>
      <vt:lpstr>Barlow</vt:lpstr>
      <vt:lpstr>Calibri</vt:lpstr>
      <vt:lpstr>Wingdings</vt:lpstr>
      <vt:lpstr>TITLE SLIDES</vt:lpstr>
      <vt:lpstr>WHITE FOOTER CONTENT</vt:lpstr>
      <vt:lpstr>COLOR FOOTER CONTENT</vt:lpstr>
      <vt:lpstr>SOFTWARE SHOWCASES</vt:lpstr>
      <vt:lpstr>HARDWARE SHOWCASES</vt:lpstr>
      <vt:lpstr>DIVIDER SLIDES</vt:lpstr>
      <vt:lpstr>COLOR BACKGROUNDS</vt:lpstr>
      <vt:lpstr>GRAY BACKGROUNDS</vt:lpstr>
      <vt:lpstr>CLOSING SLIDES</vt:lpstr>
      <vt:lpstr>Commercial Overview</vt:lpstr>
      <vt:lpstr>PowerPoint Presentation</vt:lpstr>
      <vt:lpstr>PowerPoint Presentation</vt:lpstr>
      <vt:lpstr>Why Customers Use ThinManager®</vt:lpstr>
      <vt:lpstr>ThinManager®</vt:lpstr>
      <vt:lpstr>PowerPoint Presentation</vt:lpstr>
      <vt:lpstr>PowerPoint Presentation</vt:lpstr>
      <vt:lpstr>Challenge #1 : Access remote Terminals</vt:lpstr>
      <vt:lpstr>Challenge #2 : Deliver location based content</vt:lpstr>
      <vt:lpstr>Challenge #3 : Access Multi-content on HMI</vt:lpstr>
      <vt:lpstr>Challenge #4 : Cost efficient Line Integration (HMI)</vt:lpstr>
      <vt:lpstr>Challenge #5 : Secure your plant floor </vt:lpstr>
      <vt:lpstr>Challenge #6 : Reduce lifecycle management costs</vt:lpstr>
      <vt:lpstr>Challenge #7 : reduce downtime during System upgrades</vt:lpstr>
      <vt:lpstr>PowerPoint Presentation</vt:lpstr>
      <vt:lpstr>PowerPoint Presentation</vt:lpstr>
      <vt:lpstr>PowerPoint Presentation</vt:lpstr>
      <vt:lpstr>PowerPoint Presentation</vt:lpstr>
      <vt:lpstr>PowerPoint Presentation</vt:lpstr>
      <vt:lpstr>What’s New in ThinManager Version 11.0 – Dec 2018</vt:lpstr>
      <vt:lpstr>What’s New in ThinManager Version 11.1 – July 2019</vt:lpstr>
      <vt:lpstr>PowerPoint Presentation</vt:lpstr>
      <vt:lpstr>Managed Thin Client Benefits – VV5200</vt:lpstr>
      <vt:lpstr>VersaView 5200 ThinManager Ready Industrial Thin Clients</vt:lpstr>
      <vt:lpstr>PowerPoint Presentation</vt:lpstr>
      <vt:lpstr>ThinManager V-FLEX Licensing Overview</vt:lpstr>
      <vt:lpstr>ThinManager V-FLEX Licensing Overview</vt:lpstr>
      <vt:lpstr>Introducing ThinManager Versatile FLEX Licensing “V-FLEX”</vt:lpstr>
      <vt:lpstr>V-FLEX License Model</vt:lpstr>
      <vt:lpstr>V-FLEX Software Maintenance</vt:lpstr>
      <vt:lpstr>V-FLEX Subscription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Company Confidential</dc:title>
  <dc:subject>Company Confidential</dc:subject>
  <dc:creator>Alexa Gentry</dc:creator>
  <cp:keywords>Company Confidential</cp:keywords>
  <dc:description>Company Confidential</dc:description>
  <cp:lastModifiedBy>Nicholas M. Putman</cp:lastModifiedBy>
  <cp:revision>4</cp:revision>
  <dcterms:created xsi:type="dcterms:W3CDTF">2019-08-01T20:10:39Z</dcterms:created>
  <dcterms:modified xsi:type="dcterms:W3CDTF">2020-02-13T20:09:40Z</dcterms:modified>
  <cp:category>Company Confidential</cp:category>
  <cp:contentStatus>Company Confidential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le">
    <vt:lpwstr>Company Confidential</vt:lpwstr>
  </property>
  <property fmtid="{D5CDD505-2E9C-101B-9397-08002B2CF9AE}" pid="3" name="Author">
    <vt:lpwstr>Rockwell Automation</vt:lpwstr>
  </property>
  <property fmtid="{D5CDD505-2E9C-101B-9397-08002B2CF9AE}" pid="4" name="ContentTypeId">
    <vt:lpwstr>0x010100CFE12E0AFC455944BEBCEB3B1128CE9E</vt:lpwstr>
  </property>
</Properties>
</file>